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9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59"/>
  </p:notesMasterIdLst>
  <p:handoutMasterIdLst>
    <p:handoutMasterId r:id="rId160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72" r:id="rId54"/>
    <p:sldId id="418" r:id="rId55"/>
    <p:sldId id="419" r:id="rId56"/>
    <p:sldId id="420" r:id="rId57"/>
    <p:sldId id="421" r:id="rId58"/>
    <p:sldId id="264" r:id="rId59"/>
    <p:sldId id="267" r:id="rId60"/>
    <p:sldId id="294" r:id="rId61"/>
    <p:sldId id="297" r:id="rId62"/>
    <p:sldId id="390" r:id="rId63"/>
    <p:sldId id="387" r:id="rId64"/>
    <p:sldId id="388" r:id="rId65"/>
    <p:sldId id="389" r:id="rId66"/>
    <p:sldId id="391" r:id="rId67"/>
    <p:sldId id="392" r:id="rId68"/>
    <p:sldId id="394" r:id="rId69"/>
    <p:sldId id="266" r:id="rId70"/>
    <p:sldId id="341" r:id="rId71"/>
    <p:sldId id="342" r:id="rId72"/>
    <p:sldId id="344" r:id="rId73"/>
    <p:sldId id="345" r:id="rId74"/>
    <p:sldId id="343" r:id="rId75"/>
    <p:sldId id="347" r:id="rId76"/>
    <p:sldId id="346" r:id="rId77"/>
    <p:sldId id="348" r:id="rId78"/>
    <p:sldId id="349" r:id="rId79"/>
    <p:sldId id="350" r:id="rId80"/>
    <p:sldId id="310" r:id="rId81"/>
    <p:sldId id="311" r:id="rId82"/>
    <p:sldId id="312" r:id="rId83"/>
    <p:sldId id="313" r:id="rId84"/>
    <p:sldId id="299" r:id="rId85"/>
    <p:sldId id="303" r:id="rId86"/>
    <p:sldId id="301" r:id="rId87"/>
    <p:sldId id="395" r:id="rId88"/>
    <p:sldId id="396" r:id="rId89"/>
    <p:sldId id="397" r:id="rId90"/>
    <p:sldId id="300" r:id="rId91"/>
    <p:sldId id="302" r:id="rId92"/>
    <p:sldId id="398" r:id="rId93"/>
    <p:sldId id="399" r:id="rId94"/>
    <p:sldId id="273" r:id="rId95"/>
    <p:sldId id="316" r:id="rId96"/>
    <p:sldId id="315" r:id="rId97"/>
    <p:sldId id="318" r:id="rId98"/>
    <p:sldId id="317" r:id="rId99"/>
    <p:sldId id="314" r:id="rId100"/>
    <p:sldId id="276" r:id="rId101"/>
    <p:sldId id="274" r:id="rId102"/>
    <p:sldId id="275" r:id="rId103"/>
    <p:sldId id="319" r:id="rId104"/>
    <p:sldId id="277" r:id="rId105"/>
    <p:sldId id="320" r:id="rId106"/>
    <p:sldId id="321" r:id="rId107"/>
    <p:sldId id="400" r:id="rId108"/>
    <p:sldId id="265" r:id="rId109"/>
    <p:sldId id="280" r:id="rId110"/>
    <p:sldId id="279" r:id="rId111"/>
    <p:sldId id="281" r:id="rId112"/>
    <p:sldId id="283" r:id="rId113"/>
    <p:sldId id="284" r:id="rId114"/>
    <p:sldId id="285" r:id="rId115"/>
    <p:sldId id="291" r:id="rId116"/>
    <p:sldId id="405" r:id="rId117"/>
    <p:sldId id="286" r:id="rId118"/>
    <p:sldId id="289" r:id="rId119"/>
    <p:sldId id="290" r:id="rId120"/>
    <p:sldId id="288" r:id="rId121"/>
    <p:sldId id="282" r:id="rId122"/>
    <p:sldId id="353" r:id="rId123"/>
    <p:sldId id="354" r:id="rId124"/>
    <p:sldId id="356" r:id="rId125"/>
    <p:sldId id="357" r:id="rId126"/>
    <p:sldId id="362" r:id="rId127"/>
    <p:sldId id="358" r:id="rId128"/>
    <p:sldId id="359" r:id="rId129"/>
    <p:sldId id="364" r:id="rId130"/>
    <p:sldId id="360" r:id="rId131"/>
    <p:sldId id="363" r:id="rId132"/>
    <p:sldId id="365" r:id="rId133"/>
    <p:sldId id="366" r:id="rId134"/>
    <p:sldId id="406" r:id="rId135"/>
    <p:sldId id="361" r:id="rId136"/>
    <p:sldId id="369" r:id="rId137"/>
    <p:sldId id="368" r:id="rId138"/>
    <p:sldId id="370" r:id="rId139"/>
    <p:sldId id="407" r:id="rId140"/>
    <p:sldId id="408" r:id="rId141"/>
    <p:sldId id="373" r:id="rId142"/>
    <p:sldId id="374" r:id="rId143"/>
    <p:sldId id="375" r:id="rId144"/>
    <p:sldId id="377" r:id="rId145"/>
    <p:sldId id="378" r:id="rId146"/>
    <p:sldId id="376" r:id="rId147"/>
    <p:sldId id="381" r:id="rId148"/>
    <p:sldId id="379" r:id="rId149"/>
    <p:sldId id="380" r:id="rId150"/>
    <p:sldId id="352" r:id="rId151"/>
    <p:sldId id="382" r:id="rId152"/>
    <p:sldId id="383" r:id="rId153"/>
    <p:sldId id="384" r:id="rId154"/>
    <p:sldId id="328" r:id="rId155"/>
    <p:sldId id="409" r:id="rId156"/>
    <p:sldId id="410" r:id="rId157"/>
    <p:sldId id="411" r:id="rId158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  <p14:sldId id="472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320"/>
            <p14:sldId id="321"/>
            <p14:sldId id="400"/>
          </p14:sldIdLst>
        </p14:section>
        <p14:section name="Gallery" id="{F272B426-29C3-4E75-A5F0-3A3372D6FA5C}">
          <p14:sldIdLst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405"/>
            <p14:sldId id="286"/>
            <p14:sldId id="289"/>
            <p14:sldId id="290"/>
            <p14:sldId id="288"/>
            <p14:sldId id="282"/>
          </p14:sldIdLst>
        </p14:section>
        <p14:section name="Infographics" id="{B0A456FB-47F9-42EA-ADE1-6FDCF7952AD2}">
          <p14:sldIdLst>
            <p14:sldId id="353"/>
            <p14:sldId id="354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notesMaster" Target="notesMasters/notesMaster1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handoutMaster" Target="handoutMasters/handoutMaster1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9097344"/>
        <c:axId val="239098880"/>
      </c:lineChart>
      <c:catAx>
        <c:axId val="23909734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39098880"/>
        <c:crosses val="autoZero"/>
        <c:auto val="1"/>
        <c:lblAlgn val="ctr"/>
        <c:lblOffset val="100"/>
        <c:noMultiLvlLbl val="0"/>
      </c:catAx>
      <c:valAx>
        <c:axId val="2390988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3909734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49481856"/>
        <c:axId val="249500032"/>
      </c:barChart>
      <c:catAx>
        <c:axId val="249481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49500032"/>
        <c:crosses val="autoZero"/>
        <c:auto val="1"/>
        <c:lblAlgn val="ctr"/>
        <c:lblOffset val="100"/>
        <c:noMultiLvlLbl val="0"/>
      </c:catAx>
      <c:valAx>
        <c:axId val="24950003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4948185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0036224"/>
        <c:axId val="250038144"/>
      </c:lineChart>
      <c:catAx>
        <c:axId val="2500362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50038144"/>
        <c:crosses val="autoZero"/>
        <c:auto val="1"/>
        <c:lblAlgn val="ctr"/>
        <c:lblOffset val="100"/>
        <c:noMultiLvlLbl val="0"/>
      </c:catAx>
      <c:valAx>
        <c:axId val="25003814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5003622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0074624"/>
        <c:axId val="250076544"/>
      </c:lineChart>
      <c:catAx>
        <c:axId val="2500746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50076544"/>
        <c:crosses val="autoZero"/>
        <c:auto val="1"/>
        <c:lblAlgn val="ctr"/>
        <c:lblOffset val="100"/>
        <c:noMultiLvlLbl val="0"/>
      </c:catAx>
      <c:valAx>
        <c:axId val="25007654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5007462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0145792"/>
        <c:axId val="250147968"/>
      </c:lineChart>
      <c:catAx>
        <c:axId val="2501457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50147968"/>
        <c:crosses val="autoZero"/>
        <c:auto val="1"/>
        <c:lblAlgn val="ctr"/>
        <c:lblOffset val="100"/>
        <c:noMultiLvlLbl val="0"/>
      </c:catAx>
      <c:valAx>
        <c:axId val="25014796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5014579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9783808"/>
        <c:axId val="249785344"/>
      </c:lineChart>
      <c:catAx>
        <c:axId val="24978380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49785344"/>
        <c:crosses val="autoZero"/>
        <c:auto val="1"/>
        <c:lblAlgn val="ctr"/>
        <c:lblOffset val="1000"/>
        <c:noMultiLvlLbl val="0"/>
      </c:catAx>
      <c:valAx>
        <c:axId val="2497853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4978380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38684800"/>
        <c:axId val="238686592"/>
      </c:barChart>
      <c:catAx>
        <c:axId val="2386848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38686592"/>
        <c:crosses val="autoZero"/>
        <c:auto val="1"/>
        <c:lblAlgn val="ctr"/>
        <c:lblOffset val="100"/>
        <c:noMultiLvlLbl val="0"/>
      </c:catAx>
      <c:valAx>
        <c:axId val="23868659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38684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38769664"/>
        <c:axId val="238771200"/>
      </c:barChart>
      <c:catAx>
        <c:axId val="238769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38771200"/>
        <c:crosses val="autoZero"/>
        <c:auto val="1"/>
        <c:lblAlgn val="ctr"/>
        <c:lblOffset val="100"/>
        <c:noMultiLvlLbl val="0"/>
      </c:catAx>
      <c:valAx>
        <c:axId val="23877120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3876966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49847168"/>
        <c:axId val="249848960"/>
      </c:barChart>
      <c:catAx>
        <c:axId val="249847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49848960"/>
        <c:crosses val="autoZero"/>
        <c:auto val="1"/>
        <c:lblAlgn val="ctr"/>
        <c:lblOffset val="100"/>
        <c:noMultiLvlLbl val="0"/>
      </c:catAx>
      <c:valAx>
        <c:axId val="24984896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4984716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0235136"/>
        <c:axId val="250241408"/>
      </c:lineChart>
      <c:catAx>
        <c:axId val="250235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0241408"/>
        <c:crosses val="autoZero"/>
        <c:auto val="1"/>
        <c:lblAlgn val="ctr"/>
        <c:lblOffset val="100"/>
        <c:noMultiLvlLbl val="0"/>
      </c:catAx>
      <c:valAx>
        <c:axId val="25024140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0235136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50209024"/>
        <c:axId val="250210560"/>
      </c:barChart>
      <c:catAx>
        <c:axId val="250209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0210560"/>
        <c:crosses val="autoZero"/>
        <c:auto val="1"/>
        <c:lblAlgn val="ctr"/>
        <c:lblOffset val="100"/>
        <c:noMultiLvlLbl val="0"/>
      </c:catAx>
      <c:valAx>
        <c:axId val="25021056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020902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49911936"/>
        <c:axId val="249917824"/>
      </c:barChart>
      <c:catAx>
        <c:axId val="249911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49917824"/>
        <c:crosses val="autoZero"/>
        <c:auto val="1"/>
        <c:lblAlgn val="ctr"/>
        <c:lblOffset val="100"/>
        <c:noMultiLvlLbl val="0"/>
      </c:catAx>
      <c:valAx>
        <c:axId val="24991782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4991193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9980800"/>
        <c:axId val="249982336"/>
      </c:lineChart>
      <c:catAx>
        <c:axId val="249980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49982336"/>
        <c:crosses val="autoZero"/>
        <c:auto val="1"/>
        <c:lblAlgn val="ctr"/>
        <c:lblOffset val="100"/>
        <c:noMultiLvlLbl val="0"/>
      </c:catAx>
      <c:valAx>
        <c:axId val="24998233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4998080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13.08.2021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7357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xmlns="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xmlns="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xmlns="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xmlns="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:a16="http://schemas.microsoft.com/office/drawing/2014/main" xmlns="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xmlns="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xmlns="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xmlns="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:a16="http://schemas.microsoft.com/office/drawing/2014/main" xmlns="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xmlns="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xmlns="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xmlns="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:a16="http://schemas.microsoft.com/office/drawing/2014/main" xmlns="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:a16="http://schemas.microsoft.com/office/drawing/2014/main" xmlns="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:a16="http://schemas.microsoft.com/office/drawing/2014/main" xmlns="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:a16="http://schemas.microsoft.com/office/drawing/2014/main" xmlns="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:a16="http://schemas.microsoft.com/office/drawing/2014/main" xmlns="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:a16="http://schemas.microsoft.com/office/drawing/2014/main" xmlns="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:a16="http://schemas.microsoft.com/office/drawing/2014/main" xmlns="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:a16="http://schemas.microsoft.com/office/drawing/2014/main" xmlns="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xmlns="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xmlns="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xmlns="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xmlns="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:a16="http://schemas.microsoft.com/office/drawing/2014/main" xmlns="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:a16="http://schemas.microsoft.com/office/drawing/2014/main" xmlns="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:a16="http://schemas.microsoft.com/office/drawing/2014/main" xmlns="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:a16="http://schemas.microsoft.com/office/drawing/2014/main" xmlns="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:a16="http://schemas.microsoft.com/office/drawing/2014/main" xmlns="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:a16="http://schemas.microsoft.com/office/drawing/2014/main" xmlns="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:a16="http://schemas.microsoft.com/office/drawing/2014/main" xmlns="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:a16="http://schemas.microsoft.com/office/drawing/2014/main" xmlns="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:a16="http://schemas.microsoft.com/office/drawing/2014/main" xmlns="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:a16="http://schemas.microsoft.com/office/drawing/2014/main" xmlns="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:a16="http://schemas.microsoft.com/office/drawing/2014/main" xmlns="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:a16="http://schemas.microsoft.com/office/drawing/2014/main" xmlns="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:a16="http://schemas.microsoft.com/office/drawing/2014/main" xmlns="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xmlns="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xmlns="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xmlns="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xmlns="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xmlns="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xmlns="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xmlns="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xmlns="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xmlns="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xmlns="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xmlns="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xmlns="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xmlns="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xmlns="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:a16="http://schemas.microsoft.com/office/drawing/2014/main" xmlns="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:a16="http://schemas.microsoft.com/office/drawing/2014/main" xmlns="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:a16="http://schemas.microsoft.com/office/drawing/2014/main" xmlns="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:a16="http://schemas.microsoft.com/office/drawing/2014/main" xmlns="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:a16="http://schemas.microsoft.com/office/drawing/2014/main" xmlns="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:a16="http://schemas.microsoft.com/office/drawing/2014/main" xmlns="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:a16="http://schemas.microsoft.com/office/drawing/2014/main" xmlns="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:a16="http://schemas.microsoft.com/office/drawing/2014/main" xmlns="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:a16="http://schemas.microsoft.com/office/drawing/2014/main" xmlns="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:a16="http://schemas.microsoft.com/office/drawing/2014/main" xmlns="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:a16="http://schemas.microsoft.com/office/drawing/2014/main" xmlns="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:a16="http://schemas.microsoft.com/office/drawing/2014/main" xmlns="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:a16="http://schemas.microsoft.com/office/drawing/2014/main" xmlns="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:a16="http://schemas.microsoft.com/office/drawing/2014/main" xmlns="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:a16="http://schemas.microsoft.com/office/drawing/2014/main" xmlns="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xmlns="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xmlns="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xmlns="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xmlns="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xmlns="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xmlns="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xmlns="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xmlns="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xmlns="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xmlns="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xmlns="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xmlns="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xmlns="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xmlns="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xmlns="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xmlns="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xmlns="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xmlns="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xmlns="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xmlns="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xmlns="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xmlns="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xmlns="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xmlns="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xmlns="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xmlns="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xmlns="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xmlns="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xmlns="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xmlns="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xmlns="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xmlns="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xmlns="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xmlns="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xmlns="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:a16="http://schemas.microsoft.com/office/drawing/2014/main" xmlns="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:a16="http://schemas.microsoft.com/office/drawing/2014/main" xmlns="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:a16="http://schemas.microsoft.com/office/drawing/2014/main" xmlns="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:a16="http://schemas.microsoft.com/office/drawing/2014/main" xmlns="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:a16="http://schemas.microsoft.com/office/drawing/2014/main" xmlns="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:a16="http://schemas.microsoft.com/office/drawing/2014/main" xmlns="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:a16="http://schemas.microsoft.com/office/drawing/2014/main" xmlns="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:a16="http://schemas.microsoft.com/office/drawing/2014/main" xmlns="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:a16="http://schemas.microsoft.com/office/drawing/2014/main" xmlns="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xmlns="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:a16="http://schemas.microsoft.com/office/drawing/2014/main" xmlns="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:a16="http://schemas.microsoft.com/office/drawing/2014/main" xmlns="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:a16="http://schemas.microsoft.com/office/drawing/2014/main" xmlns="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:a16="http://schemas.microsoft.com/office/drawing/2014/main" xmlns="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xmlns="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:a16="http://schemas.microsoft.com/office/drawing/2014/main" xmlns="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xmlns="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xmlns="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xmlns="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xmlns="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xmlns="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xmlns="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xmlns="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xmlns="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xmlns="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xmlns="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xmlns="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xmlns="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xmlns="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:a16="http://schemas.microsoft.com/office/drawing/2014/main" xmlns="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xmlns="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xmlns="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:a16="http://schemas.microsoft.com/office/drawing/2014/main" xmlns="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xmlns="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xmlns="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xmlns="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xmlns="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xmlns="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xmlns="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xmlns="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xmlns="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xmlns="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:a16="http://schemas.microsoft.com/office/drawing/2014/main" xmlns="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xmlns="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xmlns="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:a16="http://schemas.microsoft.com/office/drawing/2014/main" xmlns="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xmlns="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xmlns="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xmlns="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xmlns="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:a16="http://schemas.microsoft.com/office/drawing/2014/main" xmlns="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xmlns="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xmlns="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xmlns="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xmlns="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xmlns="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xmlns="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:a16="http://schemas.microsoft.com/office/drawing/2014/main" xmlns="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:a16="http://schemas.microsoft.com/office/drawing/2014/main" xmlns="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:a16="http://schemas.microsoft.com/office/drawing/2014/main" xmlns="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:a16="http://schemas.microsoft.com/office/drawing/2014/main" xmlns="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:a16="http://schemas.microsoft.com/office/drawing/2014/main" xmlns="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:a16="http://schemas.microsoft.com/office/drawing/2014/main" xmlns="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:a16="http://schemas.microsoft.com/office/drawing/2014/main" xmlns="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:a16="http://schemas.microsoft.com/office/drawing/2014/main" xmlns="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xmlns="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xmlns="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xmlns="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xmlns="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xmlns="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xmlns="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xmlns="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xmlns="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xmlns="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xmlns="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xmlns="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xmlns="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xmlns="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xmlns="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:a16="http://schemas.microsoft.com/office/drawing/2014/main" xmlns="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:a16="http://schemas.microsoft.com/office/drawing/2014/main" xmlns="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:a16="http://schemas.microsoft.com/office/drawing/2014/main" xmlns="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:a16="http://schemas.microsoft.com/office/drawing/2014/main" xmlns="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xmlns="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xmlns="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:a16="http://schemas.microsoft.com/office/drawing/2014/main" xmlns="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xmlns="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xmlns="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xmlns="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xmlns="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xmlns="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:a16="http://schemas.microsoft.com/office/drawing/2014/main" xmlns="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xmlns="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:a16="http://schemas.microsoft.com/office/drawing/2014/main" xmlns="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xmlns="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xmlns="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:a16="http://schemas.microsoft.com/office/drawing/2014/main" xmlns="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xmlns="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xmlns="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xmlns="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xmlns="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:a16="http://schemas.microsoft.com/office/drawing/2014/main" xmlns="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xmlns="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xmlns="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xmlns="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xmlns="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xmlns="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xmlns="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xmlns="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xmlns="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xmlns="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xmlns="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xmlns="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xmlns="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xmlns="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xmlns="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xmlns="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:a16="http://schemas.microsoft.com/office/drawing/2014/main" xmlns="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xmlns="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xmlns="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:a16="http://schemas.microsoft.com/office/drawing/2014/main" xmlns="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:a16="http://schemas.microsoft.com/office/drawing/2014/main" xmlns="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:a16="http://schemas.microsoft.com/office/drawing/2014/main" xmlns="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xmlns="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xmlns="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:a16="http://schemas.microsoft.com/office/drawing/2014/main" xmlns="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xmlns="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xmlns="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xmlns="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xmlns="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:a16="http://schemas.microsoft.com/office/drawing/2014/main" xmlns="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xmlns="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xmlns="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:a16="http://schemas.microsoft.com/office/drawing/2014/main" xmlns="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:a16="http://schemas.microsoft.com/office/drawing/2014/main" xmlns="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:a16="http://schemas.microsoft.com/office/drawing/2014/main" xmlns="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xmlns="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xmlns="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xmlns="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xmlns="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xmlns="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:a16="http://schemas.microsoft.com/office/drawing/2014/main" xmlns="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xmlns="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xmlns="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xmlns="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xmlns="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xmlns="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xmlns="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xmlns="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:a16="http://schemas.microsoft.com/office/drawing/2014/main" xmlns="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xmlns="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xmlns="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xmlns="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:a16="http://schemas.microsoft.com/office/drawing/2014/main" xmlns="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xmlns="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:a16="http://schemas.microsoft.com/office/drawing/2014/main" xmlns="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:a16="http://schemas.microsoft.com/office/drawing/2014/main" xmlns="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:a16="http://schemas.microsoft.com/office/drawing/2014/main" xmlns="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:a16="http://schemas.microsoft.com/office/drawing/2014/main" xmlns="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:a16="http://schemas.microsoft.com/office/drawing/2014/main" xmlns="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xmlns="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:a16="http://schemas.microsoft.com/office/drawing/2014/main" xmlns="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:a16="http://schemas.microsoft.com/office/drawing/2014/main" xmlns="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:a16="http://schemas.microsoft.com/office/drawing/2014/main" xmlns="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:a16="http://schemas.microsoft.com/office/drawing/2014/main" xmlns="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:a16="http://schemas.microsoft.com/office/drawing/2014/main" xmlns="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:a16="http://schemas.microsoft.com/office/drawing/2014/main" xmlns="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:a16="http://schemas.microsoft.com/office/drawing/2014/main" xmlns="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:a16="http://schemas.microsoft.com/office/drawing/2014/main" xmlns="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:a16="http://schemas.microsoft.com/office/drawing/2014/main" xmlns="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xmlns="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xmlns="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:a16="http://schemas.microsoft.com/office/drawing/2014/main" xmlns="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xmlns="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xmlns="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xmlns="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xmlns="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:a16="http://schemas.microsoft.com/office/drawing/2014/main" xmlns="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xmlns="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xmlns="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:a16="http://schemas.microsoft.com/office/drawing/2014/main" xmlns="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xmlns="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xmlns="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xmlns="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:a16="http://schemas.microsoft.com/office/drawing/2014/main" xmlns="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xmlns="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xmlns="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:a16="http://schemas.microsoft.com/office/drawing/2014/main" xmlns="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xmlns="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xmlns="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xmlns="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xmlns="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xmlns="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:a16="http://schemas.microsoft.com/office/drawing/2014/main" xmlns="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xmlns="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xmlns="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:a16="http://schemas.microsoft.com/office/drawing/2014/main" xmlns="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xmlns="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xmlns="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xmlns="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xmlns="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:a16="http://schemas.microsoft.com/office/drawing/2014/main" xmlns="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:a16="http://schemas.microsoft.com/office/drawing/2014/main" xmlns="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:a16="http://schemas.microsoft.com/office/drawing/2014/main" xmlns="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:a16="http://schemas.microsoft.com/office/drawing/2014/main" xmlns="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:a16="http://schemas.microsoft.com/office/drawing/2014/main" xmlns="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:a16="http://schemas.microsoft.com/office/drawing/2014/main" xmlns="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:a16="http://schemas.microsoft.com/office/drawing/2014/main" xmlns="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:a16="http://schemas.microsoft.com/office/drawing/2014/main" xmlns="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:a16="http://schemas.microsoft.com/office/drawing/2014/main" xmlns="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:a16="http://schemas.microsoft.com/office/drawing/2014/main" xmlns="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:a16="http://schemas.microsoft.com/office/drawing/2014/main" xmlns="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:a16="http://schemas.microsoft.com/office/drawing/2014/main" xmlns="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:a16="http://schemas.microsoft.com/office/drawing/2014/main" xmlns="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:a16="http://schemas.microsoft.com/office/drawing/2014/main" xmlns="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:a16="http://schemas.microsoft.com/office/drawing/2014/main" xmlns="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:a16="http://schemas.microsoft.com/office/drawing/2014/main" xmlns="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:a16="http://schemas.microsoft.com/office/drawing/2014/main" xmlns="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:a16="http://schemas.microsoft.com/office/drawing/2014/main" xmlns="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:a16="http://schemas.microsoft.com/office/drawing/2014/main" xmlns="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:a16="http://schemas.microsoft.com/office/drawing/2014/main" xmlns="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:a16="http://schemas.microsoft.com/office/drawing/2014/main" xmlns="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:a16="http://schemas.microsoft.com/office/drawing/2014/main" xmlns="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:a16="http://schemas.microsoft.com/office/drawing/2014/main" xmlns="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:a16="http://schemas.microsoft.com/office/drawing/2014/main" xmlns="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:a16="http://schemas.microsoft.com/office/drawing/2014/main" xmlns="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:a16="http://schemas.microsoft.com/office/drawing/2014/main" xmlns="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:a16="http://schemas.microsoft.com/office/drawing/2014/main" xmlns="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:a16="http://schemas.microsoft.com/office/drawing/2014/main" xmlns="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:a16="http://schemas.microsoft.com/office/drawing/2014/main" xmlns="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:a16="http://schemas.microsoft.com/office/drawing/2014/main" xmlns="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:a16="http://schemas.microsoft.com/office/drawing/2014/main" xmlns="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:a16="http://schemas.microsoft.com/office/drawing/2014/main" xmlns="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:a16="http://schemas.microsoft.com/office/drawing/2014/main" xmlns="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xmlns="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:a16="http://schemas.microsoft.com/office/drawing/2014/main" xmlns="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:a16="http://schemas.microsoft.com/office/drawing/2014/main" xmlns="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xmlns="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xmlns="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xmlns="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xmlns="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:a16="http://schemas.microsoft.com/office/drawing/2014/main" xmlns="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:a16="http://schemas.microsoft.com/office/drawing/2014/main" xmlns="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:a16="http://schemas.microsoft.com/office/drawing/2014/main" xmlns="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:a16="http://schemas.microsoft.com/office/drawing/2014/main" xmlns="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xmlns="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xmlns="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xmlns="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xmlns="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xmlns="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xmlns="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xmlns="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xmlns="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xmlns="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xmlns="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xmlns="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xmlns="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xmlns="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:a16="http://schemas.microsoft.com/office/drawing/2014/main" xmlns="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xmlns="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xmlns="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xmlns="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xmlns="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xmlns="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xmlns="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:a16="http://schemas.microsoft.com/office/drawing/2014/main" xmlns="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xmlns="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xmlns="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xmlns="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xmlns="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xmlns="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:a16="http://schemas.microsoft.com/office/drawing/2014/main" xmlns="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:a16="http://schemas.microsoft.com/office/drawing/2014/main" xmlns="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:a16="http://schemas.microsoft.com/office/drawing/2014/main" xmlns="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:a16="http://schemas.microsoft.com/office/drawing/2014/main" xmlns="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:a16="http://schemas.microsoft.com/office/drawing/2014/main" xmlns="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:a16="http://schemas.microsoft.com/office/drawing/2014/main" xmlns="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:a16="http://schemas.microsoft.com/office/drawing/2014/main" xmlns="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xmlns="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xmlns="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xmlns="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xmlns="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xmlns="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xmlns="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xmlns="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xmlns="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xmlns="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:a16="http://schemas.microsoft.com/office/drawing/2014/main" xmlns="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xmlns="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:a16="http://schemas.microsoft.com/office/drawing/2014/main" xmlns="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:a16="http://schemas.microsoft.com/office/drawing/2014/main" xmlns="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:a16="http://schemas.microsoft.com/office/drawing/2014/main" xmlns="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xmlns="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:a16="http://schemas.microsoft.com/office/drawing/2014/main" xmlns="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xmlns="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:a16="http://schemas.microsoft.com/office/drawing/2014/main" xmlns="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="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xmlns="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xmlns="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xmlns="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xmlns="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xmlns="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xmlns="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xmlns="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xmlns="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:a16="http://schemas.microsoft.com/office/drawing/2014/main" xmlns="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xmlns="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xmlns="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xmlns="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xmlns="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xmlns="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xmlns="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xmlns="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:a16="http://schemas.microsoft.com/office/drawing/2014/main" xmlns="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:a16="http://schemas.microsoft.com/office/drawing/2014/main" xmlns="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xmlns="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:a16="http://schemas.microsoft.com/office/drawing/2014/main" xmlns="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:a16="http://schemas.microsoft.com/office/drawing/2014/main" xmlns="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:a16="http://schemas.microsoft.com/office/drawing/2014/main" xmlns="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:a16="http://schemas.microsoft.com/office/drawing/2014/main" xmlns="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:a16="http://schemas.microsoft.com/office/drawing/2014/main" xmlns="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:a16="http://schemas.microsoft.com/office/drawing/2014/main" xmlns="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xmlns="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:a16="http://schemas.microsoft.com/office/drawing/2014/main" xmlns="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:a16="http://schemas.microsoft.com/office/drawing/2014/main" xmlns="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:a16="http://schemas.microsoft.com/office/drawing/2014/main" xmlns="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:a16="http://schemas.microsoft.com/office/drawing/2014/main" xmlns="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xmlns="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xmlns="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xmlns="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xmlns="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:a16="http://schemas.microsoft.com/office/drawing/2014/main" xmlns="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xmlns="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xmlns="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xmlns="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xmlns="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xmlns="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xmlns="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xmlns="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:a16="http://schemas.microsoft.com/office/drawing/2014/main" xmlns="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:a16="http://schemas.microsoft.com/office/drawing/2014/main" xmlns="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xmlns="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xmlns="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:a16="http://schemas.microsoft.com/office/drawing/2014/main" xmlns="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:a16="http://schemas.microsoft.com/office/drawing/2014/main" xmlns="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:a16="http://schemas.microsoft.com/office/drawing/2014/main" xmlns="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xmlns="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:a16="http://schemas.microsoft.com/office/drawing/2014/main" xmlns="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:a16="http://schemas.microsoft.com/office/drawing/2014/main" xmlns="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xmlns="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:a16="http://schemas.microsoft.com/office/drawing/2014/main" xmlns="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:a16="http://schemas.microsoft.com/office/drawing/2014/main" xmlns="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:a16="http://schemas.microsoft.com/office/drawing/2014/main" xmlns="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:a16="http://schemas.microsoft.com/office/drawing/2014/main" xmlns="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:a16="http://schemas.microsoft.com/office/drawing/2014/main" xmlns="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44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9.sv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4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53.png"/><Relationship Id="rId3" Type="http://schemas.openxmlformats.org/officeDocument/2006/relationships/image" Target="../media/image16.png"/><Relationship Id="rId7" Type="http://schemas.openxmlformats.org/officeDocument/2006/relationships/image" Target="../media/image350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52.png"/><Relationship Id="rId5" Type="http://schemas.openxmlformats.org/officeDocument/2006/relationships/image" Target="../media/image17.png"/><Relationship Id="rId15" Type="http://schemas.openxmlformats.org/officeDocument/2006/relationships/image" Target="../media/image354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51.png"/><Relationship Id="rId14" Type="http://schemas.openxmlformats.org/officeDocument/2006/relationships/image" Target="../media/image211.sv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55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61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58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60.png"/><Relationship Id="rId4" Type="http://schemas.openxmlformats.org/officeDocument/2006/relationships/image" Target="../media/image357.png"/><Relationship Id="rId9" Type="http://schemas.openxmlformats.org/officeDocument/2006/relationships/image" Target="../media/image223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63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64.png"/><Relationship Id="rId7" Type="http://schemas.openxmlformats.org/officeDocument/2006/relationships/image" Target="../media/image3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65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29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68.png"/><Relationship Id="rId4" Type="http://schemas.openxmlformats.org/officeDocument/2006/relationships/image" Target="../media/image239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70.png"/><Relationship Id="rId5" Type="http://schemas.openxmlformats.org/officeDocument/2006/relationships/image" Target="../media/image243.svg"/><Relationship Id="rId4" Type="http://schemas.openxmlformats.org/officeDocument/2006/relationships/image" Target="../media/image369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73.png"/><Relationship Id="rId5" Type="http://schemas.openxmlformats.org/officeDocument/2006/relationships/image" Target="../media/image249.svg"/><Relationship Id="rId4" Type="http://schemas.openxmlformats.org/officeDocument/2006/relationships/image" Target="../media/image372.png"/><Relationship Id="rId9" Type="http://schemas.openxmlformats.org/officeDocument/2006/relationships/image" Target="../media/image253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76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77.png"/><Relationship Id="rId5" Type="http://schemas.openxmlformats.org/officeDocument/2006/relationships/image" Target="../media/image241.svg"/><Relationship Id="rId4" Type="http://schemas.openxmlformats.org/officeDocument/2006/relationships/image" Target="../media/image368.png"/><Relationship Id="rId9" Type="http://schemas.openxmlformats.org/officeDocument/2006/relationships/image" Target="../media/image261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68.png"/><Relationship Id="rId9" Type="http://schemas.openxmlformats.org/officeDocument/2006/relationships/image" Target="../media/image2.sv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94.png"/><Relationship Id="rId5" Type="http://schemas.openxmlformats.org/officeDocument/2006/relationships/image" Target="../media/image67.svg"/><Relationship Id="rId4" Type="http://schemas.openxmlformats.org/officeDocument/2006/relationships/image" Target="../media/image281.png"/><Relationship Id="rId9" Type="http://schemas.openxmlformats.org/officeDocument/2006/relationships/image" Target="../media/image88.sv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80.png"/><Relationship Id="rId3" Type="http://schemas.openxmlformats.org/officeDocument/2006/relationships/image" Target="../media/image283.png"/><Relationship Id="rId7" Type="http://schemas.openxmlformats.org/officeDocument/2006/relationships/image" Target="../media/image284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42.png"/><Relationship Id="rId5" Type="http://schemas.openxmlformats.org/officeDocument/2006/relationships/image" Target="../media/image333.png"/><Relationship Id="rId15" Type="http://schemas.openxmlformats.org/officeDocument/2006/relationships/image" Target="../media/image381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79.png"/><Relationship Id="rId14" Type="http://schemas.openxmlformats.org/officeDocument/2006/relationships/image" Target="../media/image271.sv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82.png"/><Relationship Id="rId7" Type="http://schemas.openxmlformats.org/officeDocument/2006/relationships/image" Target="../media/image383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385.png"/><Relationship Id="rId5" Type="http://schemas.openxmlformats.org/officeDocument/2006/relationships/image" Target="../media/image358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38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386.png"/><Relationship Id="rId7" Type="http://schemas.openxmlformats.org/officeDocument/2006/relationships/image" Target="../media/image38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387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389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390.png"/><Relationship Id="rId7" Type="http://schemas.openxmlformats.org/officeDocument/2006/relationships/image" Target="../media/image391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13.png"/><Relationship Id="rId5" Type="http://schemas.openxmlformats.org/officeDocument/2006/relationships/image" Target="../media/image312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392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393.png"/><Relationship Id="rId7" Type="http://schemas.openxmlformats.org/officeDocument/2006/relationships/image" Target="../media/image39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32.png"/><Relationship Id="rId4" Type="http://schemas.openxmlformats.org/officeDocument/2006/relationships/image" Target="../media/image301.sv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398.png"/><Relationship Id="rId3" Type="http://schemas.openxmlformats.org/officeDocument/2006/relationships/image" Target="../media/image395.png"/><Relationship Id="rId7" Type="http://schemas.openxmlformats.org/officeDocument/2006/relationships/image" Target="../media/image397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295.png"/><Relationship Id="rId5" Type="http://schemas.openxmlformats.org/officeDocument/2006/relationships/image" Target="../media/image396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276.png"/><Relationship Id="rId14" Type="http://schemas.openxmlformats.org/officeDocument/2006/relationships/image" Target="../media/image311.sv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04.png"/><Relationship Id="rId3" Type="http://schemas.openxmlformats.org/officeDocument/2006/relationships/image" Target="../media/image399.png"/><Relationship Id="rId7" Type="http://schemas.openxmlformats.org/officeDocument/2006/relationships/image" Target="../media/image401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03.png"/><Relationship Id="rId5" Type="http://schemas.openxmlformats.org/officeDocument/2006/relationships/image" Target="../media/image400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02.png"/><Relationship Id="rId14" Type="http://schemas.openxmlformats.org/officeDocument/2006/relationships/image" Target="../media/image323.sv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05.png"/><Relationship Id="rId7" Type="http://schemas.openxmlformats.org/officeDocument/2006/relationships/image" Target="../media/image406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407.png"/><Relationship Id="rId5" Type="http://schemas.openxmlformats.org/officeDocument/2006/relationships/image" Target="../media/image397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295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11.png"/><Relationship Id="rId18" Type="http://schemas.openxmlformats.org/officeDocument/2006/relationships/image" Target="../media/image338.svg"/><Relationship Id="rId3" Type="http://schemas.openxmlformats.org/officeDocument/2006/relationships/image" Target="../media/image375.png"/><Relationship Id="rId7" Type="http://schemas.openxmlformats.org/officeDocument/2006/relationships/image" Target="../media/image409.png"/><Relationship Id="rId12" Type="http://schemas.openxmlformats.org/officeDocument/2006/relationships/image" Target="../media/image237.svg"/><Relationship Id="rId17" Type="http://schemas.openxmlformats.org/officeDocument/2006/relationships/image" Target="../media/image413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66.png"/><Relationship Id="rId5" Type="http://schemas.openxmlformats.org/officeDocument/2006/relationships/image" Target="../media/image408.png"/><Relationship Id="rId15" Type="http://schemas.openxmlformats.org/officeDocument/2006/relationships/image" Target="../media/image412.png"/><Relationship Id="rId10" Type="http://schemas.openxmlformats.org/officeDocument/2006/relationships/image" Target="../media/image332.svg"/><Relationship Id="rId19" Type="http://schemas.openxmlformats.org/officeDocument/2006/relationships/image" Target="../media/image414.png"/><Relationship Id="rId4" Type="http://schemas.openxmlformats.org/officeDocument/2006/relationships/image" Target="../media/image255.svg"/><Relationship Id="rId9" Type="http://schemas.openxmlformats.org/officeDocument/2006/relationships/image" Target="../media/image410.png"/><Relationship Id="rId14" Type="http://schemas.openxmlformats.org/officeDocument/2006/relationships/image" Target="../media/image334.sv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73.png"/><Relationship Id="rId7" Type="http://schemas.openxmlformats.org/officeDocument/2006/relationships/image" Target="../media/image278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407.png"/><Relationship Id="rId5" Type="http://schemas.openxmlformats.org/officeDocument/2006/relationships/image" Target="../media/image415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79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415.png"/><Relationship Id="rId7" Type="http://schemas.openxmlformats.org/officeDocument/2006/relationships/image" Target="../media/image40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78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79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17.png"/><Relationship Id="rId4" Type="http://schemas.openxmlformats.org/officeDocument/2006/relationships/image" Target="../media/image34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18.png"/><Relationship Id="rId7" Type="http://schemas.openxmlformats.org/officeDocument/2006/relationships/image" Target="../media/image4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19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21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273.png"/><Relationship Id="rId7" Type="http://schemas.openxmlformats.org/officeDocument/2006/relationships/image" Target="../media/image4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22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24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25.png"/><Relationship Id="rId7" Type="http://schemas.openxmlformats.org/officeDocument/2006/relationships/image" Target="../media/image4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26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2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29.pn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290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292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30.pn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290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292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90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291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31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2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90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292.png"/><Relationship Id="rId4" Type="http://schemas.openxmlformats.org/officeDocument/2006/relationships/image" Target="../media/image430.png"/><Relationship Id="rId9" Type="http://schemas.openxmlformats.org/officeDocument/2006/relationships/image" Target="../media/image27.sv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35.png"/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34.png"/><Relationship Id="rId5" Type="http://schemas.openxmlformats.org/officeDocument/2006/relationships/image" Target="../media/image272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33.png"/><Relationship Id="rId14" Type="http://schemas.openxmlformats.org/officeDocument/2006/relationships/image" Target="../media/image379.sv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0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90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291.png"/><Relationship Id="rId4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93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81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95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83.png"/><Relationship Id="rId3" Type="http://schemas.openxmlformats.org/officeDocument/2006/relationships/image" Target="../media/image304.png"/><Relationship Id="rId7" Type="http://schemas.openxmlformats.org/officeDocument/2006/relationships/image" Target="../media/image437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39.png"/><Relationship Id="rId5" Type="http://schemas.openxmlformats.org/officeDocument/2006/relationships/image" Target="../media/image272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38.png"/><Relationship Id="rId14" Type="http://schemas.openxmlformats.org/officeDocument/2006/relationships/image" Target="../media/image71.sv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42.png"/><Relationship Id="rId4" Type="http://schemas.openxmlformats.org/officeDocument/2006/relationships/image" Target="../media/image391.sv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6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8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5.png"/><Relationship Id="rId5" Type="http://schemas.openxmlformats.org/officeDocument/2006/relationships/image" Target="../media/image397.svg"/><Relationship Id="rId4" Type="http://schemas.openxmlformats.org/officeDocument/2006/relationships/image" Target="../media/image4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28.png"/><Relationship Id="rId42" Type="http://schemas.openxmlformats.org/officeDocument/2006/relationships/image" Target="../media/image132.png"/><Relationship Id="rId47" Type="http://schemas.openxmlformats.org/officeDocument/2006/relationships/image" Target="../media/image444.svg"/><Relationship Id="rId50" Type="http://schemas.openxmlformats.org/officeDocument/2006/relationships/image" Target="../media/image136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45.png"/><Relationship Id="rId76" Type="http://schemas.openxmlformats.org/officeDocument/2006/relationships/image" Target="../media/image149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12.png"/><Relationship Id="rId16" Type="http://schemas.openxmlformats.org/officeDocument/2006/relationships/image" Target="../media/image119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23.png"/><Relationship Id="rId32" Type="http://schemas.openxmlformats.org/officeDocument/2006/relationships/image" Target="../media/image127.png"/><Relationship Id="rId37" Type="http://schemas.openxmlformats.org/officeDocument/2006/relationships/image" Target="../media/image434.svg"/><Relationship Id="rId40" Type="http://schemas.openxmlformats.org/officeDocument/2006/relationships/image" Target="../media/image131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40.png"/><Relationship Id="rId66" Type="http://schemas.openxmlformats.org/officeDocument/2006/relationships/image" Target="../media/image144.png"/><Relationship Id="rId74" Type="http://schemas.openxmlformats.org/officeDocument/2006/relationships/image" Target="../media/image148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16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33.png"/><Relationship Id="rId52" Type="http://schemas.openxmlformats.org/officeDocument/2006/relationships/image" Target="../media/image137.png"/><Relationship Id="rId60" Type="http://schemas.openxmlformats.org/officeDocument/2006/relationships/image" Target="../media/image141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50.png"/><Relationship Id="rId81" Type="http://schemas.openxmlformats.org/officeDocument/2006/relationships/image" Target="../media/image478.svg"/><Relationship Id="rId4" Type="http://schemas.openxmlformats.org/officeDocument/2006/relationships/image" Target="../media/image113.png"/><Relationship Id="rId9" Type="http://schemas.openxmlformats.org/officeDocument/2006/relationships/image" Target="../media/image407.svg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image" Target="../media/image424.svg"/><Relationship Id="rId30" Type="http://schemas.openxmlformats.org/officeDocument/2006/relationships/image" Target="../media/image126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35.png"/><Relationship Id="rId56" Type="http://schemas.openxmlformats.org/officeDocument/2006/relationships/image" Target="../media/image139.png"/><Relationship Id="rId64" Type="http://schemas.openxmlformats.org/officeDocument/2006/relationships/image" Target="../media/image143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15.png"/><Relationship Id="rId51" Type="http://schemas.openxmlformats.org/officeDocument/2006/relationships/image" Target="../media/image448.svg"/><Relationship Id="rId72" Type="http://schemas.openxmlformats.org/officeDocument/2006/relationships/image" Target="../media/image147.png"/><Relationship Id="rId80" Type="http://schemas.openxmlformats.org/officeDocument/2006/relationships/image" Target="../media/image151.png"/><Relationship Id="rId3" Type="http://schemas.openxmlformats.org/officeDocument/2006/relationships/image" Target="../media/image401.svg"/><Relationship Id="rId12" Type="http://schemas.openxmlformats.org/officeDocument/2006/relationships/image" Target="../media/image117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30.png"/><Relationship Id="rId46" Type="http://schemas.openxmlformats.org/officeDocument/2006/relationships/image" Target="../media/image134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21.png"/><Relationship Id="rId41" Type="http://schemas.openxmlformats.org/officeDocument/2006/relationships/image" Target="../media/image438.svg"/><Relationship Id="rId54" Type="http://schemas.openxmlformats.org/officeDocument/2006/relationships/image" Target="../media/image138.png"/><Relationship Id="rId62" Type="http://schemas.openxmlformats.org/officeDocument/2006/relationships/image" Target="../media/image142.png"/><Relationship Id="rId70" Type="http://schemas.openxmlformats.org/officeDocument/2006/relationships/image" Target="../media/image146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4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25.png"/><Relationship Id="rId36" Type="http://schemas.openxmlformats.org/officeDocument/2006/relationships/image" Target="../media/image129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60.png"/><Relationship Id="rId26" Type="http://schemas.openxmlformats.org/officeDocument/2006/relationships/image" Target="../media/image164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68.png"/><Relationship Id="rId42" Type="http://schemas.openxmlformats.org/officeDocument/2006/relationships/image" Target="../media/image172.png"/><Relationship Id="rId47" Type="http://schemas.openxmlformats.org/officeDocument/2006/relationships/image" Target="../media/image516.svg"/><Relationship Id="rId50" Type="http://schemas.openxmlformats.org/officeDocument/2006/relationships/image" Target="../media/image176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85.png"/><Relationship Id="rId76" Type="http://schemas.openxmlformats.org/officeDocument/2006/relationships/image" Target="../media/image189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52.png"/><Relationship Id="rId16" Type="http://schemas.openxmlformats.org/officeDocument/2006/relationships/image" Target="../media/image159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63.png"/><Relationship Id="rId32" Type="http://schemas.openxmlformats.org/officeDocument/2006/relationships/image" Target="../media/image167.png"/><Relationship Id="rId37" Type="http://schemas.openxmlformats.org/officeDocument/2006/relationships/image" Target="../media/image506.svg"/><Relationship Id="rId40" Type="http://schemas.openxmlformats.org/officeDocument/2006/relationships/image" Target="../media/image171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80.png"/><Relationship Id="rId66" Type="http://schemas.openxmlformats.org/officeDocument/2006/relationships/image" Target="../media/image184.png"/><Relationship Id="rId74" Type="http://schemas.openxmlformats.org/officeDocument/2006/relationships/image" Target="../media/image188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56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73.png"/><Relationship Id="rId52" Type="http://schemas.openxmlformats.org/officeDocument/2006/relationships/image" Target="../media/image177.png"/><Relationship Id="rId60" Type="http://schemas.openxmlformats.org/officeDocument/2006/relationships/image" Target="../media/image181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90.png"/><Relationship Id="rId81" Type="http://schemas.openxmlformats.org/officeDocument/2006/relationships/image" Target="../media/image548.svg"/><Relationship Id="rId4" Type="http://schemas.openxmlformats.org/officeDocument/2006/relationships/image" Target="../media/image153.png"/><Relationship Id="rId9" Type="http://schemas.openxmlformats.org/officeDocument/2006/relationships/image" Target="../media/image377.svg"/><Relationship Id="rId14" Type="http://schemas.openxmlformats.org/officeDocument/2006/relationships/image" Target="../media/image158.png"/><Relationship Id="rId22" Type="http://schemas.openxmlformats.org/officeDocument/2006/relationships/image" Target="../media/image162.png"/><Relationship Id="rId27" Type="http://schemas.openxmlformats.org/officeDocument/2006/relationships/image" Target="../media/image496.svg"/><Relationship Id="rId30" Type="http://schemas.openxmlformats.org/officeDocument/2006/relationships/image" Target="../media/image166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75.png"/><Relationship Id="rId56" Type="http://schemas.openxmlformats.org/officeDocument/2006/relationships/image" Target="../media/image179.png"/><Relationship Id="rId64" Type="http://schemas.openxmlformats.org/officeDocument/2006/relationships/image" Target="../media/image183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55.png"/><Relationship Id="rId51" Type="http://schemas.openxmlformats.org/officeDocument/2006/relationships/image" Target="../media/image520.svg"/><Relationship Id="rId72" Type="http://schemas.openxmlformats.org/officeDocument/2006/relationships/image" Target="../media/image187.png"/><Relationship Id="rId80" Type="http://schemas.openxmlformats.org/officeDocument/2006/relationships/image" Target="../media/image191.png"/><Relationship Id="rId3" Type="http://schemas.openxmlformats.org/officeDocument/2006/relationships/image" Target="../media/image375.svg"/><Relationship Id="rId12" Type="http://schemas.openxmlformats.org/officeDocument/2006/relationships/image" Target="../media/image157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70.png"/><Relationship Id="rId46" Type="http://schemas.openxmlformats.org/officeDocument/2006/relationships/image" Target="../media/image174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61.png"/><Relationship Id="rId41" Type="http://schemas.openxmlformats.org/officeDocument/2006/relationships/image" Target="../media/image510.svg"/><Relationship Id="rId54" Type="http://schemas.openxmlformats.org/officeDocument/2006/relationships/image" Target="../media/image178.png"/><Relationship Id="rId62" Type="http://schemas.openxmlformats.org/officeDocument/2006/relationships/image" Target="../media/image182.png"/><Relationship Id="rId70" Type="http://schemas.openxmlformats.org/officeDocument/2006/relationships/image" Target="../media/image186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4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65.png"/><Relationship Id="rId36" Type="http://schemas.openxmlformats.org/officeDocument/2006/relationships/image" Target="../media/image169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00.png"/><Relationship Id="rId26" Type="http://schemas.openxmlformats.org/officeDocument/2006/relationships/image" Target="../media/image204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08.png"/><Relationship Id="rId42" Type="http://schemas.openxmlformats.org/officeDocument/2006/relationships/image" Target="../media/image212.png"/><Relationship Id="rId47" Type="http://schemas.openxmlformats.org/officeDocument/2006/relationships/image" Target="../media/image588.svg"/><Relationship Id="rId50" Type="http://schemas.openxmlformats.org/officeDocument/2006/relationships/image" Target="../media/image216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25.png"/><Relationship Id="rId76" Type="http://schemas.openxmlformats.org/officeDocument/2006/relationships/image" Target="../media/image229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92.png"/><Relationship Id="rId16" Type="http://schemas.openxmlformats.org/officeDocument/2006/relationships/image" Target="../media/image199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03.png"/><Relationship Id="rId32" Type="http://schemas.openxmlformats.org/officeDocument/2006/relationships/image" Target="../media/image207.png"/><Relationship Id="rId37" Type="http://schemas.openxmlformats.org/officeDocument/2006/relationships/image" Target="../media/image578.svg"/><Relationship Id="rId40" Type="http://schemas.openxmlformats.org/officeDocument/2006/relationships/image" Target="../media/image211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20.png"/><Relationship Id="rId66" Type="http://schemas.openxmlformats.org/officeDocument/2006/relationships/image" Target="../media/image224.png"/><Relationship Id="rId74" Type="http://schemas.openxmlformats.org/officeDocument/2006/relationships/image" Target="../media/image228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96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13.png"/><Relationship Id="rId52" Type="http://schemas.openxmlformats.org/officeDocument/2006/relationships/image" Target="../media/image217.png"/><Relationship Id="rId60" Type="http://schemas.openxmlformats.org/officeDocument/2006/relationships/image" Target="../media/image221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30.png"/><Relationship Id="rId81" Type="http://schemas.openxmlformats.org/officeDocument/2006/relationships/image" Target="../media/image616.svg"/><Relationship Id="rId4" Type="http://schemas.openxmlformats.org/officeDocument/2006/relationships/image" Target="../media/image193.png"/><Relationship Id="rId9" Type="http://schemas.openxmlformats.org/officeDocument/2006/relationships/image" Target="../media/image556.svg"/><Relationship Id="rId14" Type="http://schemas.openxmlformats.org/officeDocument/2006/relationships/image" Target="../media/image198.png"/><Relationship Id="rId22" Type="http://schemas.openxmlformats.org/officeDocument/2006/relationships/image" Target="../media/image202.png"/><Relationship Id="rId27" Type="http://schemas.openxmlformats.org/officeDocument/2006/relationships/image" Target="../media/image570.svg"/><Relationship Id="rId30" Type="http://schemas.openxmlformats.org/officeDocument/2006/relationships/image" Target="../media/image206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15.png"/><Relationship Id="rId56" Type="http://schemas.openxmlformats.org/officeDocument/2006/relationships/image" Target="../media/image219.png"/><Relationship Id="rId64" Type="http://schemas.openxmlformats.org/officeDocument/2006/relationships/image" Target="../media/image223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95.png"/><Relationship Id="rId51" Type="http://schemas.openxmlformats.org/officeDocument/2006/relationships/image" Target="../media/image592.svg"/><Relationship Id="rId72" Type="http://schemas.openxmlformats.org/officeDocument/2006/relationships/image" Target="../media/image227.png"/><Relationship Id="rId80" Type="http://schemas.openxmlformats.org/officeDocument/2006/relationships/image" Target="../media/image231.png"/><Relationship Id="rId3" Type="http://schemas.openxmlformats.org/officeDocument/2006/relationships/image" Target="../media/image550.svg"/><Relationship Id="rId12" Type="http://schemas.openxmlformats.org/officeDocument/2006/relationships/image" Target="../media/image197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10.png"/><Relationship Id="rId46" Type="http://schemas.openxmlformats.org/officeDocument/2006/relationships/image" Target="../media/image214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01.png"/><Relationship Id="rId41" Type="http://schemas.openxmlformats.org/officeDocument/2006/relationships/image" Target="../media/image582.svg"/><Relationship Id="rId54" Type="http://schemas.openxmlformats.org/officeDocument/2006/relationships/image" Target="../media/image218.png"/><Relationship Id="rId62" Type="http://schemas.openxmlformats.org/officeDocument/2006/relationships/image" Target="../media/image222.png"/><Relationship Id="rId70" Type="http://schemas.openxmlformats.org/officeDocument/2006/relationships/image" Target="../media/image226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4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05.png"/><Relationship Id="rId36" Type="http://schemas.openxmlformats.org/officeDocument/2006/relationships/image" Target="../media/image209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40.png"/><Relationship Id="rId26" Type="http://schemas.openxmlformats.org/officeDocument/2006/relationships/image" Target="../media/image244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48.png"/><Relationship Id="rId42" Type="http://schemas.openxmlformats.org/officeDocument/2006/relationships/image" Target="../media/image172.png"/><Relationship Id="rId47" Type="http://schemas.openxmlformats.org/officeDocument/2006/relationships/image" Target="../media/image660.svg"/><Relationship Id="rId50" Type="http://schemas.openxmlformats.org/officeDocument/2006/relationships/image" Target="../media/image255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32.png"/><Relationship Id="rId16" Type="http://schemas.openxmlformats.org/officeDocument/2006/relationships/image" Target="../media/image239.png"/><Relationship Id="rId20" Type="http://schemas.openxmlformats.org/officeDocument/2006/relationships/image" Target="../media/image241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57.png"/><Relationship Id="rId62" Type="http://schemas.openxmlformats.org/officeDocument/2006/relationships/image" Target="../media/image26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4.png"/><Relationship Id="rId11" Type="http://schemas.openxmlformats.org/officeDocument/2006/relationships/image" Target="../media/image626.svg"/><Relationship Id="rId24" Type="http://schemas.openxmlformats.org/officeDocument/2006/relationships/image" Target="../media/image243.png"/><Relationship Id="rId32" Type="http://schemas.openxmlformats.org/officeDocument/2006/relationships/image" Target="../media/image247.png"/><Relationship Id="rId37" Type="http://schemas.openxmlformats.org/officeDocument/2006/relationships/image" Target="../media/image652.svg"/><Relationship Id="rId40" Type="http://schemas.openxmlformats.org/officeDocument/2006/relationships/image" Target="../media/image251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59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45.png"/><Relationship Id="rId36" Type="http://schemas.openxmlformats.org/officeDocument/2006/relationships/image" Target="../media/image249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36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52.png"/><Relationship Id="rId52" Type="http://schemas.openxmlformats.org/officeDocument/2006/relationships/image" Target="../media/image256.png"/><Relationship Id="rId60" Type="http://schemas.openxmlformats.org/officeDocument/2006/relationships/image" Target="../media/image260.png"/><Relationship Id="rId65" Type="http://schemas.openxmlformats.org/officeDocument/2006/relationships/image" Target="../media/image678.svg"/><Relationship Id="rId4" Type="http://schemas.openxmlformats.org/officeDocument/2006/relationships/image" Target="../media/image233.png"/><Relationship Id="rId9" Type="http://schemas.openxmlformats.org/officeDocument/2006/relationships/image" Target="../media/image624.svg"/><Relationship Id="rId14" Type="http://schemas.openxmlformats.org/officeDocument/2006/relationships/image" Target="../media/image238.png"/><Relationship Id="rId22" Type="http://schemas.openxmlformats.org/officeDocument/2006/relationships/image" Target="../media/image242.png"/><Relationship Id="rId27" Type="http://schemas.openxmlformats.org/officeDocument/2006/relationships/image" Target="../media/image642.svg"/><Relationship Id="rId30" Type="http://schemas.openxmlformats.org/officeDocument/2006/relationships/image" Target="../media/image246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54.png"/><Relationship Id="rId56" Type="http://schemas.openxmlformats.org/officeDocument/2006/relationships/image" Target="../media/image258.png"/><Relationship Id="rId64" Type="http://schemas.openxmlformats.org/officeDocument/2006/relationships/image" Target="../media/image262.png"/><Relationship Id="rId8" Type="http://schemas.openxmlformats.org/officeDocument/2006/relationships/image" Target="../media/image235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37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50.png"/><Relationship Id="rId46" Type="http://schemas.openxmlformats.org/officeDocument/2006/relationships/image" Target="../media/image253.png"/><Relationship Id="rId59" Type="http://schemas.openxmlformats.org/officeDocument/2006/relationships/image" Target="../media/image672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firebase.google.com/codelabs/firebase-web#13" TargetMode="External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28.png"/><Relationship Id="rId42" Type="http://schemas.openxmlformats.org/officeDocument/2006/relationships/image" Target="../media/image132.png"/><Relationship Id="rId47" Type="http://schemas.openxmlformats.org/officeDocument/2006/relationships/image" Target="../media/image444.svg"/><Relationship Id="rId50" Type="http://schemas.openxmlformats.org/officeDocument/2006/relationships/image" Target="../media/image136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45.png"/><Relationship Id="rId76" Type="http://schemas.openxmlformats.org/officeDocument/2006/relationships/image" Target="../media/image149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12.png"/><Relationship Id="rId16" Type="http://schemas.openxmlformats.org/officeDocument/2006/relationships/image" Target="../media/image119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23.png"/><Relationship Id="rId32" Type="http://schemas.openxmlformats.org/officeDocument/2006/relationships/image" Target="../media/image127.png"/><Relationship Id="rId37" Type="http://schemas.openxmlformats.org/officeDocument/2006/relationships/image" Target="../media/image434.svg"/><Relationship Id="rId40" Type="http://schemas.openxmlformats.org/officeDocument/2006/relationships/image" Target="../media/image131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40.png"/><Relationship Id="rId66" Type="http://schemas.openxmlformats.org/officeDocument/2006/relationships/image" Target="../media/image144.png"/><Relationship Id="rId74" Type="http://schemas.openxmlformats.org/officeDocument/2006/relationships/image" Target="../media/image148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16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33.png"/><Relationship Id="rId52" Type="http://schemas.openxmlformats.org/officeDocument/2006/relationships/image" Target="../media/image137.png"/><Relationship Id="rId60" Type="http://schemas.openxmlformats.org/officeDocument/2006/relationships/image" Target="../media/image141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50.png"/><Relationship Id="rId81" Type="http://schemas.openxmlformats.org/officeDocument/2006/relationships/image" Target="../media/image478.svg"/><Relationship Id="rId4" Type="http://schemas.openxmlformats.org/officeDocument/2006/relationships/image" Target="../media/image113.png"/><Relationship Id="rId9" Type="http://schemas.openxmlformats.org/officeDocument/2006/relationships/image" Target="../media/image407.svg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image" Target="../media/image424.svg"/><Relationship Id="rId30" Type="http://schemas.openxmlformats.org/officeDocument/2006/relationships/image" Target="../media/image126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35.png"/><Relationship Id="rId56" Type="http://schemas.openxmlformats.org/officeDocument/2006/relationships/image" Target="../media/image139.png"/><Relationship Id="rId64" Type="http://schemas.openxmlformats.org/officeDocument/2006/relationships/image" Target="../media/image143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15.png"/><Relationship Id="rId51" Type="http://schemas.openxmlformats.org/officeDocument/2006/relationships/image" Target="../media/image448.svg"/><Relationship Id="rId72" Type="http://schemas.openxmlformats.org/officeDocument/2006/relationships/image" Target="../media/image147.png"/><Relationship Id="rId80" Type="http://schemas.openxmlformats.org/officeDocument/2006/relationships/image" Target="../media/image151.png"/><Relationship Id="rId3" Type="http://schemas.openxmlformats.org/officeDocument/2006/relationships/image" Target="../media/image401.svg"/><Relationship Id="rId12" Type="http://schemas.openxmlformats.org/officeDocument/2006/relationships/image" Target="../media/image117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30.png"/><Relationship Id="rId46" Type="http://schemas.openxmlformats.org/officeDocument/2006/relationships/image" Target="../media/image134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21.png"/><Relationship Id="rId41" Type="http://schemas.openxmlformats.org/officeDocument/2006/relationships/image" Target="../media/image438.svg"/><Relationship Id="rId54" Type="http://schemas.openxmlformats.org/officeDocument/2006/relationships/image" Target="../media/image138.png"/><Relationship Id="rId62" Type="http://schemas.openxmlformats.org/officeDocument/2006/relationships/image" Target="../media/image142.png"/><Relationship Id="rId70" Type="http://schemas.openxmlformats.org/officeDocument/2006/relationships/image" Target="../media/image146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4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25.png"/><Relationship Id="rId36" Type="http://schemas.openxmlformats.org/officeDocument/2006/relationships/image" Target="../media/image129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60.png"/><Relationship Id="rId26" Type="http://schemas.openxmlformats.org/officeDocument/2006/relationships/image" Target="../media/image164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68.png"/><Relationship Id="rId42" Type="http://schemas.openxmlformats.org/officeDocument/2006/relationships/image" Target="../media/image172.png"/><Relationship Id="rId47" Type="http://schemas.openxmlformats.org/officeDocument/2006/relationships/image" Target="../media/image516.svg"/><Relationship Id="rId50" Type="http://schemas.openxmlformats.org/officeDocument/2006/relationships/image" Target="../media/image176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85.png"/><Relationship Id="rId76" Type="http://schemas.openxmlformats.org/officeDocument/2006/relationships/image" Target="../media/image189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52.png"/><Relationship Id="rId16" Type="http://schemas.openxmlformats.org/officeDocument/2006/relationships/image" Target="../media/image159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63.png"/><Relationship Id="rId32" Type="http://schemas.openxmlformats.org/officeDocument/2006/relationships/image" Target="../media/image167.png"/><Relationship Id="rId37" Type="http://schemas.openxmlformats.org/officeDocument/2006/relationships/image" Target="../media/image506.svg"/><Relationship Id="rId40" Type="http://schemas.openxmlformats.org/officeDocument/2006/relationships/image" Target="../media/image171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80.png"/><Relationship Id="rId66" Type="http://schemas.openxmlformats.org/officeDocument/2006/relationships/image" Target="../media/image184.png"/><Relationship Id="rId74" Type="http://schemas.openxmlformats.org/officeDocument/2006/relationships/image" Target="../media/image188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56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73.png"/><Relationship Id="rId52" Type="http://schemas.openxmlformats.org/officeDocument/2006/relationships/image" Target="../media/image177.png"/><Relationship Id="rId60" Type="http://schemas.openxmlformats.org/officeDocument/2006/relationships/image" Target="../media/image181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90.png"/><Relationship Id="rId81" Type="http://schemas.openxmlformats.org/officeDocument/2006/relationships/image" Target="../media/image548.svg"/><Relationship Id="rId4" Type="http://schemas.openxmlformats.org/officeDocument/2006/relationships/image" Target="../media/image153.png"/><Relationship Id="rId9" Type="http://schemas.openxmlformats.org/officeDocument/2006/relationships/image" Target="../media/image377.svg"/><Relationship Id="rId14" Type="http://schemas.openxmlformats.org/officeDocument/2006/relationships/image" Target="../media/image158.png"/><Relationship Id="rId22" Type="http://schemas.openxmlformats.org/officeDocument/2006/relationships/image" Target="../media/image162.png"/><Relationship Id="rId27" Type="http://schemas.openxmlformats.org/officeDocument/2006/relationships/image" Target="../media/image496.svg"/><Relationship Id="rId30" Type="http://schemas.openxmlformats.org/officeDocument/2006/relationships/image" Target="../media/image166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75.png"/><Relationship Id="rId56" Type="http://schemas.openxmlformats.org/officeDocument/2006/relationships/image" Target="../media/image179.png"/><Relationship Id="rId64" Type="http://schemas.openxmlformats.org/officeDocument/2006/relationships/image" Target="../media/image183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55.png"/><Relationship Id="rId51" Type="http://schemas.openxmlformats.org/officeDocument/2006/relationships/image" Target="../media/image520.svg"/><Relationship Id="rId72" Type="http://schemas.openxmlformats.org/officeDocument/2006/relationships/image" Target="../media/image187.png"/><Relationship Id="rId80" Type="http://schemas.openxmlformats.org/officeDocument/2006/relationships/image" Target="../media/image191.png"/><Relationship Id="rId3" Type="http://schemas.openxmlformats.org/officeDocument/2006/relationships/image" Target="../media/image375.svg"/><Relationship Id="rId12" Type="http://schemas.openxmlformats.org/officeDocument/2006/relationships/image" Target="../media/image157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70.png"/><Relationship Id="rId46" Type="http://schemas.openxmlformats.org/officeDocument/2006/relationships/image" Target="../media/image174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61.png"/><Relationship Id="rId41" Type="http://schemas.openxmlformats.org/officeDocument/2006/relationships/image" Target="../media/image510.svg"/><Relationship Id="rId54" Type="http://schemas.openxmlformats.org/officeDocument/2006/relationships/image" Target="../media/image178.png"/><Relationship Id="rId62" Type="http://schemas.openxmlformats.org/officeDocument/2006/relationships/image" Target="../media/image182.png"/><Relationship Id="rId70" Type="http://schemas.openxmlformats.org/officeDocument/2006/relationships/image" Target="../media/image186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4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65.png"/><Relationship Id="rId36" Type="http://schemas.openxmlformats.org/officeDocument/2006/relationships/image" Target="../media/image169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00.png"/><Relationship Id="rId26" Type="http://schemas.openxmlformats.org/officeDocument/2006/relationships/image" Target="../media/image204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08.png"/><Relationship Id="rId42" Type="http://schemas.openxmlformats.org/officeDocument/2006/relationships/image" Target="../media/image212.png"/><Relationship Id="rId47" Type="http://schemas.openxmlformats.org/officeDocument/2006/relationships/image" Target="../media/image588.svg"/><Relationship Id="rId50" Type="http://schemas.openxmlformats.org/officeDocument/2006/relationships/image" Target="../media/image216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25.png"/><Relationship Id="rId76" Type="http://schemas.openxmlformats.org/officeDocument/2006/relationships/image" Target="../media/image229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92.png"/><Relationship Id="rId16" Type="http://schemas.openxmlformats.org/officeDocument/2006/relationships/image" Target="../media/image199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03.png"/><Relationship Id="rId32" Type="http://schemas.openxmlformats.org/officeDocument/2006/relationships/image" Target="../media/image207.png"/><Relationship Id="rId37" Type="http://schemas.openxmlformats.org/officeDocument/2006/relationships/image" Target="../media/image578.svg"/><Relationship Id="rId40" Type="http://schemas.openxmlformats.org/officeDocument/2006/relationships/image" Target="../media/image211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20.png"/><Relationship Id="rId66" Type="http://schemas.openxmlformats.org/officeDocument/2006/relationships/image" Target="../media/image224.png"/><Relationship Id="rId74" Type="http://schemas.openxmlformats.org/officeDocument/2006/relationships/image" Target="../media/image228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96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13.png"/><Relationship Id="rId52" Type="http://schemas.openxmlformats.org/officeDocument/2006/relationships/image" Target="../media/image217.png"/><Relationship Id="rId60" Type="http://schemas.openxmlformats.org/officeDocument/2006/relationships/image" Target="../media/image221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30.png"/><Relationship Id="rId81" Type="http://schemas.openxmlformats.org/officeDocument/2006/relationships/image" Target="../media/image616.svg"/><Relationship Id="rId4" Type="http://schemas.openxmlformats.org/officeDocument/2006/relationships/image" Target="../media/image193.png"/><Relationship Id="rId9" Type="http://schemas.openxmlformats.org/officeDocument/2006/relationships/image" Target="../media/image556.svg"/><Relationship Id="rId14" Type="http://schemas.openxmlformats.org/officeDocument/2006/relationships/image" Target="../media/image198.png"/><Relationship Id="rId22" Type="http://schemas.openxmlformats.org/officeDocument/2006/relationships/image" Target="../media/image202.png"/><Relationship Id="rId27" Type="http://schemas.openxmlformats.org/officeDocument/2006/relationships/image" Target="../media/image570.svg"/><Relationship Id="rId30" Type="http://schemas.openxmlformats.org/officeDocument/2006/relationships/image" Target="../media/image206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15.png"/><Relationship Id="rId56" Type="http://schemas.openxmlformats.org/officeDocument/2006/relationships/image" Target="../media/image219.png"/><Relationship Id="rId64" Type="http://schemas.openxmlformats.org/officeDocument/2006/relationships/image" Target="../media/image223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95.png"/><Relationship Id="rId51" Type="http://schemas.openxmlformats.org/officeDocument/2006/relationships/image" Target="../media/image592.svg"/><Relationship Id="rId72" Type="http://schemas.openxmlformats.org/officeDocument/2006/relationships/image" Target="../media/image227.png"/><Relationship Id="rId80" Type="http://schemas.openxmlformats.org/officeDocument/2006/relationships/image" Target="../media/image231.png"/><Relationship Id="rId3" Type="http://schemas.openxmlformats.org/officeDocument/2006/relationships/image" Target="../media/image550.svg"/><Relationship Id="rId12" Type="http://schemas.openxmlformats.org/officeDocument/2006/relationships/image" Target="../media/image197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10.png"/><Relationship Id="rId46" Type="http://schemas.openxmlformats.org/officeDocument/2006/relationships/image" Target="../media/image214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01.png"/><Relationship Id="rId41" Type="http://schemas.openxmlformats.org/officeDocument/2006/relationships/image" Target="../media/image582.svg"/><Relationship Id="rId54" Type="http://schemas.openxmlformats.org/officeDocument/2006/relationships/image" Target="../media/image218.png"/><Relationship Id="rId62" Type="http://schemas.openxmlformats.org/officeDocument/2006/relationships/image" Target="../media/image222.png"/><Relationship Id="rId70" Type="http://schemas.openxmlformats.org/officeDocument/2006/relationships/image" Target="../media/image226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4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05.png"/><Relationship Id="rId36" Type="http://schemas.openxmlformats.org/officeDocument/2006/relationships/image" Target="../media/image209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40.png"/><Relationship Id="rId26" Type="http://schemas.openxmlformats.org/officeDocument/2006/relationships/image" Target="../media/image244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48.png"/><Relationship Id="rId42" Type="http://schemas.openxmlformats.org/officeDocument/2006/relationships/image" Target="../media/image172.png"/><Relationship Id="rId47" Type="http://schemas.openxmlformats.org/officeDocument/2006/relationships/image" Target="../media/image660.svg"/><Relationship Id="rId50" Type="http://schemas.openxmlformats.org/officeDocument/2006/relationships/image" Target="../media/image255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32.png"/><Relationship Id="rId16" Type="http://schemas.openxmlformats.org/officeDocument/2006/relationships/image" Target="../media/image239.png"/><Relationship Id="rId20" Type="http://schemas.openxmlformats.org/officeDocument/2006/relationships/image" Target="../media/image241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57.png"/><Relationship Id="rId62" Type="http://schemas.openxmlformats.org/officeDocument/2006/relationships/image" Target="../media/image26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4.png"/><Relationship Id="rId11" Type="http://schemas.openxmlformats.org/officeDocument/2006/relationships/image" Target="../media/image626.svg"/><Relationship Id="rId24" Type="http://schemas.openxmlformats.org/officeDocument/2006/relationships/image" Target="../media/image243.png"/><Relationship Id="rId32" Type="http://schemas.openxmlformats.org/officeDocument/2006/relationships/image" Target="../media/image247.png"/><Relationship Id="rId37" Type="http://schemas.openxmlformats.org/officeDocument/2006/relationships/image" Target="../media/image652.svg"/><Relationship Id="rId40" Type="http://schemas.openxmlformats.org/officeDocument/2006/relationships/image" Target="../media/image251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59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45.png"/><Relationship Id="rId36" Type="http://schemas.openxmlformats.org/officeDocument/2006/relationships/image" Target="../media/image249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36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52.png"/><Relationship Id="rId52" Type="http://schemas.openxmlformats.org/officeDocument/2006/relationships/image" Target="../media/image256.png"/><Relationship Id="rId60" Type="http://schemas.openxmlformats.org/officeDocument/2006/relationships/image" Target="../media/image260.png"/><Relationship Id="rId65" Type="http://schemas.openxmlformats.org/officeDocument/2006/relationships/image" Target="../media/image678.svg"/><Relationship Id="rId4" Type="http://schemas.openxmlformats.org/officeDocument/2006/relationships/image" Target="../media/image233.png"/><Relationship Id="rId9" Type="http://schemas.openxmlformats.org/officeDocument/2006/relationships/image" Target="../media/image624.svg"/><Relationship Id="rId14" Type="http://schemas.openxmlformats.org/officeDocument/2006/relationships/image" Target="../media/image238.png"/><Relationship Id="rId22" Type="http://schemas.openxmlformats.org/officeDocument/2006/relationships/image" Target="../media/image242.png"/><Relationship Id="rId27" Type="http://schemas.openxmlformats.org/officeDocument/2006/relationships/image" Target="../media/image642.svg"/><Relationship Id="rId30" Type="http://schemas.openxmlformats.org/officeDocument/2006/relationships/image" Target="../media/image246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54.png"/><Relationship Id="rId56" Type="http://schemas.openxmlformats.org/officeDocument/2006/relationships/image" Target="../media/image258.png"/><Relationship Id="rId64" Type="http://schemas.openxmlformats.org/officeDocument/2006/relationships/image" Target="../media/image262.png"/><Relationship Id="rId8" Type="http://schemas.openxmlformats.org/officeDocument/2006/relationships/image" Target="../media/image235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37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50.png"/><Relationship Id="rId46" Type="http://schemas.openxmlformats.org/officeDocument/2006/relationships/image" Target="../media/image253.png"/><Relationship Id="rId59" Type="http://schemas.openxmlformats.org/officeDocument/2006/relationships/image" Target="../media/image672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5.png"/><Relationship Id="rId5" Type="http://schemas.openxmlformats.org/officeDocument/2006/relationships/image" Target="../media/image37.svg"/><Relationship Id="rId4" Type="http://schemas.openxmlformats.org/officeDocument/2006/relationships/image" Target="../media/image264.png"/><Relationship Id="rId9" Type="http://schemas.openxmlformats.org/officeDocument/2006/relationships/image" Target="../media/image41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9.png"/><Relationship Id="rId5" Type="http://schemas.openxmlformats.org/officeDocument/2006/relationships/image" Target="../media/image45.svg"/><Relationship Id="rId4" Type="http://schemas.openxmlformats.org/officeDocument/2006/relationships/image" Target="../media/image268.png"/><Relationship Id="rId9" Type="http://schemas.openxmlformats.org/officeDocument/2006/relationships/image" Target="../media/image49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6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3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5.png"/><Relationship Id="rId4" Type="http://schemas.openxmlformats.org/officeDocument/2006/relationships/image" Target="../media/image272.png"/><Relationship Id="rId9" Type="http://schemas.openxmlformats.org/officeDocument/2006/relationships/image" Target="../media/image49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82.png"/><Relationship Id="rId18" Type="http://schemas.openxmlformats.org/officeDocument/2006/relationships/image" Target="../media/image73.sv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12" Type="http://schemas.openxmlformats.org/officeDocument/2006/relationships/image" Target="../media/image67.svg"/><Relationship Id="rId17" Type="http://schemas.openxmlformats.org/officeDocument/2006/relationships/image" Target="../media/image28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81.png"/><Relationship Id="rId5" Type="http://schemas.openxmlformats.org/officeDocument/2006/relationships/image" Target="../media/image278.png"/><Relationship Id="rId15" Type="http://schemas.openxmlformats.org/officeDocument/2006/relationships/image" Target="../media/image28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0.png"/><Relationship Id="rId14" Type="http://schemas.openxmlformats.org/officeDocument/2006/relationships/image" Target="../media/image69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5.png"/><Relationship Id="rId5" Type="http://schemas.openxmlformats.org/officeDocument/2006/relationships/image" Target="../media/image37.svg"/><Relationship Id="rId4" Type="http://schemas.openxmlformats.org/officeDocument/2006/relationships/image" Target="../media/image264.png"/><Relationship Id="rId9" Type="http://schemas.openxmlformats.org/officeDocument/2006/relationships/image" Target="../media/image41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69.png"/><Relationship Id="rId5" Type="http://schemas.openxmlformats.org/officeDocument/2006/relationships/image" Target="../media/image45.svg"/><Relationship Id="rId4" Type="http://schemas.openxmlformats.org/officeDocument/2006/relationships/image" Target="../media/image268.png"/><Relationship Id="rId9" Type="http://schemas.openxmlformats.org/officeDocument/2006/relationships/image" Target="../media/image49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6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73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5.png"/><Relationship Id="rId4" Type="http://schemas.openxmlformats.org/officeDocument/2006/relationships/image" Target="../media/image272.png"/><Relationship Id="rId9" Type="http://schemas.openxmlformats.org/officeDocument/2006/relationships/image" Target="../media/image49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82.png"/><Relationship Id="rId18" Type="http://schemas.openxmlformats.org/officeDocument/2006/relationships/image" Target="../media/image73.sv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12" Type="http://schemas.openxmlformats.org/officeDocument/2006/relationships/image" Target="../media/image67.svg"/><Relationship Id="rId17" Type="http://schemas.openxmlformats.org/officeDocument/2006/relationships/image" Target="../media/image28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81.png"/><Relationship Id="rId5" Type="http://schemas.openxmlformats.org/officeDocument/2006/relationships/image" Target="../media/image278.png"/><Relationship Id="rId15" Type="http://schemas.openxmlformats.org/officeDocument/2006/relationships/image" Target="../media/image28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0.png"/><Relationship Id="rId14" Type="http://schemas.openxmlformats.org/officeDocument/2006/relationships/image" Target="../media/image69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65.png"/><Relationship Id="rId5" Type="http://schemas.openxmlformats.org/officeDocument/2006/relationships/image" Target="../media/image37.svg"/><Relationship Id="rId4" Type="http://schemas.openxmlformats.org/officeDocument/2006/relationships/image" Target="../media/image264.png"/><Relationship Id="rId9" Type="http://schemas.openxmlformats.org/officeDocument/2006/relationships/image" Target="../media/image41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69.png"/><Relationship Id="rId5" Type="http://schemas.openxmlformats.org/officeDocument/2006/relationships/image" Target="../media/image45.svg"/><Relationship Id="rId4" Type="http://schemas.openxmlformats.org/officeDocument/2006/relationships/image" Target="../media/image268.png"/><Relationship Id="rId9" Type="http://schemas.openxmlformats.org/officeDocument/2006/relationships/image" Target="../media/image49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82.png"/><Relationship Id="rId18" Type="http://schemas.openxmlformats.org/officeDocument/2006/relationships/image" Target="../media/image73.sv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12" Type="http://schemas.openxmlformats.org/officeDocument/2006/relationships/image" Target="../media/image67.svg"/><Relationship Id="rId17" Type="http://schemas.openxmlformats.org/officeDocument/2006/relationships/image" Target="../media/image28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81.png"/><Relationship Id="rId5" Type="http://schemas.openxmlformats.org/officeDocument/2006/relationships/image" Target="../media/image278.png"/><Relationship Id="rId15" Type="http://schemas.openxmlformats.org/officeDocument/2006/relationships/image" Target="../media/image28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0.png"/><Relationship Id="rId14" Type="http://schemas.openxmlformats.org/officeDocument/2006/relationships/image" Target="../media/image69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285.pn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286.png"/><Relationship Id="rId4" Type="http://schemas.openxmlformats.org/officeDocument/2006/relationships/image" Target="../media/image76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6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73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5.png"/><Relationship Id="rId4" Type="http://schemas.openxmlformats.org/officeDocument/2006/relationships/image" Target="../media/image272.png"/><Relationship Id="rId9" Type="http://schemas.openxmlformats.org/officeDocument/2006/relationships/image" Target="../media/image49.sv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image" Target="../media/image288.jpeg"/><Relationship Id="rId7" Type="http://schemas.openxmlformats.org/officeDocument/2006/relationships/image" Target="../media/image49.svg"/><Relationship Id="rId12" Type="http://schemas.openxmlformats.org/officeDocument/2006/relationships/image" Target="../media/image28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74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276.png"/><Relationship Id="rId4" Type="http://schemas.openxmlformats.org/officeDocument/2006/relationships/image" Target="../media/image272.png"/><Relationship Id="rId9" Type="http://schemas.openxmlformats.org/officeDocument/2006/relationships/image" Target="../media/image55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90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svg"/><Relationship Id="rId5" Type="http://schemas.openxmlformats.org/officeDocument/2006/relationships/image" Target="../media/image291.png"/><Relationship Id="rId4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93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81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95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2" Type="http://schemas.openxmlformats.org/officeDocument/2006/relationships/image" Target="../media/image296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297.png"/><Relationship Id="rId5" Type="http://schemas.openxmlformats.org/officeDocument/2006/relationships/image" Target="../media/image27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00.jpeg"/><Relationship Id="rId4" Type="http://schemas.openxmlformats.org/officeDocument/2006/relationships/image" Target="../media/image299.jpe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0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02.png"/><Relationship Id="rId4" Type="http://schemas.openxmlformats.org/officeDocument/2006/relationships/image" Target="../media/image94.svg"/><Relationship Id="rId9" Type="http://schemas.openxmlformats.org/officeDocument/2006/relationships/image" Target="../media/image30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7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06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08.png"/><Relationship Id="rId4" Type="http://schemas.openxmlformats.org/officeDocument/2006/relationships/image" Target="../media/image305.png"/><Relationship Id="rId9" Type="http://schemas.openxmlformats.org/officeDocument/2006/relationships/image" Target="../media/image105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13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10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12.png"/><Relationship Id="rId4" Type="http://schemas.openxmlformats.org/officeDocument/2006/relationships/image" Target="../media/image308.png"/><Relationship Id="rId9" Type="http://schemas.openxmlformats.org/officeDocument/2006/relationships/image" Target="../media/image113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05.png"/><Relationship Id="rId7" Type="http://schemas.openxmlformats.org/officeDocument/2006/relationships/image" Target="../media/image314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16.png"/><Relationship Id="rId5" Type="http://schemas.openxmlformats.org/officeDocument/2006/relationships/image" Target="../media/image304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15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18.png"/><Relationship Id="rId5" Type="http://schemas.openxmlformats.org/officeDocument/2006/relationships/image" Target="../media/image125.svg"/><Relationship Id="rId4" Type="http://schemas.openxmlformats.org/officeDocument/2006/relationships/image" Target="../media/image317.png"/><Relationship Id="rId9" Type="http://schemas.openxmlformats.org/officeDocument/2006/relationships/image" Target="../media/image12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22.png"/><Relationship Id="rId5" Type="http://schemas.openxmlformats.org/officeDocument/2006/relationships/image" Target="../media/image135.svg"/><Relationship Id="rId4" Type="http://schemas.openxmlformats.org/officeDocument/2006/relationships/image" Target="../media/image321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65.png"/><Relationship Id="rId5" Type="http://schemas.openxmlformats.org/officeDocument/2006/relationships/image" Target="../media/image37.svg"/><Relationship Id="rId4" Type="http://schemas.openxmlformats.org/officeDocument/2006/relationships/image" Target="../media/image264.png"/><Relationship Id="rId9" Type="http://schemas.openxmlformats.org/officeDocument/2006/relationships/image" Target="../media/image41.sv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25.png"/><Relationship Id="rId5" Type="http://schemas.openxmlformats.org/officeDocument/2006/relationships/image" Target="../media/image141.svg"/><Relationship Id="rId4" Type="http://schemas.openxmlformats.org/officeDocument/2006/relationships/image" Target="../media/image324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26.png"/><Relationship Id="rId7" Type="http://schemas.openxmlformats.org/officeDocument/2006/relationships/image" Target="../media/image328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30.png"/><Relationship Id="rId5" Type="http://schemas.openxmlformats.org/officeDocument/2006/relationships/image" Target="../media/image327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29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31.png"/><Relationship Id="rId7" Type="http://schemas.openxmlformats.org/officeDocument/2006/relationships/image" Target="../media/image333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32.png"/><Relationship Id="rId4" Type="http://schemas.openxmlformats.org/officeDocument/2006/relationships/image" Target="../media/image155.sv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34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35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37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41.png"/><Relationship Id="rId5" Type="http://schemas.openxmlformats.org/officeDocument/2006/relationships/image" Target="../media/image173.svg"/><Relationship Id="rId4" Type="http://schemas.openxmlformats.org/officeDocument/2006/relationships/image" Target="../media/image340.png"/><Relationship Id="rId9" Type="http://schemas.openxmlformats.org/officeDocument/2006/relationships/image" Target="../media/image17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xmlns="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xmlns="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xmlns="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:a16="http://schemas.microsoft.com/office/drawing/2014/main" xmlns="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:a16="http://schemas.microsoft.com/office/drawing/2014/main" xmlns="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:a16="http://schemas.microsoft.com/office/drawing/2014/main" xmlns="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:a16="http://schemas.microsoft.com/office/drawing/2014/main" xmlns="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:a16="http://schemas.microsoft.com/office/drawing/2014/main" xmlns="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:a16="http://schemas.microsoft.com/office/drawing/2014/main" xmlns="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:a16="http://schemas.microsoft.com/office/drawing/2014/main" xmlns="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xmlns="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xmlns="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EUROPE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Sed non elit convallis, tincidunt ipsum eu, scelerisque massa. Donec faucibus enim eget porttitor sagittis. </a:t>
            </a:r>
          </a:p>
          <a:p>
            <a:endParaRPr lang="en-US" noProof="1"/>
          </a:p>
          <a:p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Aliquam ultrices iaculis pretium.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D9F65CB-FAF7-4D14-A5BD-EB5951F4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9626" y="2123592"/>
            <a:ext cx="4754067" cy="355493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xmlns="" id="{39BB4523-1C68-4A04-9813-EFC34FA59993}"/>
              </a:ext>
            </a:extLst>
          </p:cNvPr>
          <p:cNvSpPr/>
          <p:nvPr/>
        </p:nvSpPr>
        <p:spPr>
          <a:xfrm>
            <a:off x="499704" y="4686952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9B336AF-B88E-4BFD-8990-E26035447A96}"/>
              </a:ext>
            </a:extLst>
          </p:cNvPr>
          <p:cNvSpPr txBox="1"/>
          <p:nvPr/>
        </p:nvSpPr>
        <p:spPr>
          <a:xfrm>
            <a:off x="601661" y="5131103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29A600F-96A5-442A-AFED-E5A3FEB8B799}"/>
              </a:ext>
            </a:extLst>
          </p:cNvPr>
          <p:cNvSpPr txBox="1"/>
          <p:nvPr/>
        </p:nvSpPr>
        <p:spPr>
          <a:xfrm>
            <a:off x="499702" y="4886737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7960F627-554E-48EA-9D06-10E7DD0650F2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E0070DCF-704B-4D91-BA01-F9BA8E3B5672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D19238E2-EFE6-4360-A0A0-33DAA9A32AB0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33%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FF51E609-E3D1-49C2-9C9B-ECDAB21B39A5}"/>
              </a:ext>
            </a:extLst>
          </p:cNvPr>
          <p:cNvSpPr/>
          <p:nvPr/>
        </p:nvSpPr>
        <p:spPr>
          <a:xfrm>
            <a:off x="4237540" y="352978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FE746C0-F168-4D9F-A15F-E70402054280}"/>
              </a:ext>
            </a:extLst>
          </p:cNvPr>
          <p:cNvSpPr txBox="1"/>
          <p:nvPr/>
        </p:nvSpPr>
        <p:spPr>
          <a:xfrm>
            <a:off x="4339497" y="397393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BDEA1CE-D7C2-43FC-8B7A-E01EBFE40B99}"/>
              </a:ext>
            </a:extLst>
          </p:cNvPr>
          <p:cNvSpPr txBox="1"/>
          <p:nvPr/>
        </p:nvSpPr>
        <p:spPr>
          <a:xfrm>
            <a:off x="4237538" y="372956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89%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FD34E20-793C-48AC-B500-0CDA064EDF8B}"/>
              </a:ext>
            </a:extLst>
          </p:cNvPr>
          <p:cNvSpPr/>
          <p:nvPr/>
        </p:nvSpPr>
        <p:spPr>
          <a:xfrm>
            <a:off x="7668736" y="3190096"/>
            <a:ext cx="131968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918F0287-AB08-4448-8F94-257335523F13}"/>
              </a:ext>
            </a:extLst>
          </p:cNvPr>
          <p:cNvSpPr/>
          <p:nvPr/>
        </p:nvSpPr>
        <p:spPr>
          <a:xfrm>
            <a:off x="7668735" y="3702588"/>
            <a:ext cx="21166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764DA555-79CA-47A1-92B0-38036BA0EE84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747A412E-F1CF-4521-A5B6-E0AE9379CD7C}"/>
              </a:ext>
            </a:extLst>
          </p:cNvPr>
          <p:cNvSpPr/>
          <p:nvPr/>
        </p:nvSpPr>
        <p:spPr>
          <a:xfrm>
            <a:off x="7668734" y="4729282"/>
            <a:ext cx="69104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F7246F6A-F8C5-4157-AC6D-5DD561A49AC7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42%</a:t>
            </a:r>
            <a:endParaRPr lang="ro-RO" sz="10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095A15A9-046D-4F0E-9897-245DD1178DEB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68%</a:t>
            </a:r>
            <a:endParaRPr lang="ro-RO" sz="100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D99F20C-0EAB-46A7-AD1C-81240B790351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AA5D9DF4-A039-4DAE-AC9C-DE0D3D71A60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20%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1006237-9AE9-4B70-90BA-9237812090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61599D0-DED7-4486-BF06-24D2F6C8A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6500285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xmlns="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xmlns="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xmlns="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xmlns="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xmlns="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xmlns="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xmlns="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xmlns="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xmlns="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xmlns="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xmlns="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xmlns="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xmlns="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xmlns="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xmlns="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xmlns="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xmlns="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xmlns="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xmlns="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xmlns="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:a16="http://schemas.microsoft.com/office/drawing/2014/main" xmlns="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:a16="http://schemas.microsoft.com/office/drawing/2014/main" xmlns="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:a16="http://schemas.microsoft.com/office/drawing/2014/main" xmlns="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:a16="http://schemas.microsoft.com/office/drawing/2014/main" xmlns="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:a16="http://schemas.microsoft.com/office/drawing/2014/main" xmlns="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:a16="http://schemas.microsoft.com/office/drawing/2014/main" xmlns="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:a16="http://schemas.microsoft.com/office/drawing/2014/main" xmlns="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:a16="http://schemas.microsoft.com/office/drawing/2014/main" xmlns="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:a16="http://schemas.microsoft.com/office/drawing/2014/main" xmlns="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:a16="http://schemas.microsoft.com/office/drawing/2014/main" xmlns="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:a16="http://schemas.microsoft.com/office/drawing/2014/main" xmlns="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:a16="http://schemas.microsoft.com/office/drawing/2014/main" xmlns="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xmlns="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xmlns="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:a16="http://schemas.microsoft.com/office/drawing/2014/main" xmlns="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xmlns="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xmlns="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xmlns="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xmlns="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xmlns="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xmlns="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xmlns="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:a16="http://schemas.microsoft.com/office/drawing/2014/main" xmlns="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:a16="http://schemas.microsoft.com/office/drawing/2014/main" xmlns="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xmlns="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xmlns="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xmlns="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xmlns="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xmlns="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xmlns="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xmlns="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xmlns="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xmlns="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xmlns="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xmlns="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xmlns="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xmlns="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xmlns="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xmlns="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xmlns="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xmlns="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xmlns="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xmlns="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xmlns="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xmlns="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xmlns="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xmlns="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xmlns="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xmlns="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xmlns="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xmlns="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xmlns="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xmlns="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xmlns="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xmlns="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xmlns="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xmlns="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xmlns="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xmlns="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:a16="http://schemas.microsoft.com/office/drawing/2014/main" xmlns="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:a16="http://schemas.microsoft.com/office/drawing/2014/main" xmlns="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xmlns="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:a16="http://schemas.microsoft.com/office/drawing/2014/main" xmlns="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:a16="http://schemas.microsoft.com/office/drawing/2014/main" xmlns="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F56D9FB-D6B2-4F1B-932C-09897CB01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903314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xmlns="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:a16="http://schemas.microsoft.com/office/drawing/2014/main" xmlns="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xmlns="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xmlns="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2A76544-CF39-4682-AA49-3204C2EF7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E68877-FC6D-4F51-A44D-E0D0BA2324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xmlns="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xmlns="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xmlns="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xmlns="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:a16="http://schemas.microsoft.com/office/drawing/2014/main" xmlns="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xmlns="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xmlns="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xmlns="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xmlns="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:a16="http://schemas.microsoft.com/office/drawing/2014/main" xmlns="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xmlns="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xmlns="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xmlns="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:a16="http://schemas.microsoft.com/office/drawing/2014/main" xmlns="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:a16="http://schemas.microsoft.com/office/drawing/2014/main" xmlns="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:a16="http://schemas.microsoft.com/office/drawing/2014/main" xmlns="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:a16="http://schemas.microsoft.com/office/drawing/2014/main" xmlns="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:a16="http://schemas.microsoft.com/office/drawing/2014/main" xmlns="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:a16="http://schemas.microsoft.com/office/drawing/2014/main" xmlns="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:a16="http://schemas.microsoft.com/office/drawing/2014/main" xmlns="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xmlns="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xmlns="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xmlns="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:a16="http://schemas.microsoft.com/office/drawing/2014/main" xmlns="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:a16="http://schemas.microsoft.com/office/drawing/2014/main" xmlns="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xmlns="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:a16="http://schemas.microsoft.com/office/drawing/2014/main" xmlns="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xmlns="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:a16="http://schemas.microsoft.com/office/drawing/2014/main" xmlns="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:a16="http://schemas.microsoft.com/office/drawing/2014/main" xmlns="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:a16="http://schemas.microsoft.com/office/drawing/2014/main" xmlns="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:a16="http://schemas.microsoft.com/office/drawing/2014/main" xmlns="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xmlns="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xmlns="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xmlns="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:a16="http://schemas.microsoft.com/office/drawing/2014/main" xmlns="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:a16="http://schemas.microsoft.com/office/drawing/2014/main" xmlns="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xmlns="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xmlns="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xmlns="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:a16="http://schemas.microsoft.com/office/drawing/2014/main" xmlns="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:a16="http://schemas.microsoft.com/office/drawing/2014/main" xmlns="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xmlns="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xmlns="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xmlns="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:a16="http://schemas.microsoft.com/office/drawing/2014/main" xmlns="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:a16="http://schemas.microsoft.com/office/drawing/2014/main" xmlns="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:a16="http://schemas.microsoft.com/office/drawing/2014/main" xmlns="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:a16="http://schemas.microsoft.com/office/drawing/2014/main" xmlns="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:a16="http://schemas.microsoft.com/office/drawing/2014/main" xmlns="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:a16="http://schemas.microsoft.com/office/drawing/2014/main" xmlns="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:a16="http://schemas.microsoft.com/office/drawing/2014/main" xmlns="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:a16="http://schemas.microsoft.com/office/drawing/2014/main" xmlns="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:a16="http://schemas.microsoft.com/office/drawing/2014/main" xmlns="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:a16="http://schemas.microsoft.com/office/drawing/2014/main" xmlns="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:a16="http://schemas.microsoft.com/office/drawing/2014/main" xmlns="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:a16="http://schemas.microsoft.com/office/drawing/2014/main" xmlns="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xmlns="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xmlns="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xmlns="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is “URL”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49169"/>
              </p:ext>
            </p:extLst>
          </p:nvPr>
        </p:nvGraphicFramePr>
        <p:xfrm>
          <a:off x="1057153" y="3066819"/>
          <a:ext cx="1063713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591"/>
                <a:gridCol w="2353520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817491" y="816460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Protocol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82212" y="5466673"/>
            <a:ext cx="3882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/pickup/0001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135772" y="1282426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https://friendlychat-xxxx.web.app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05285" y="2397050"/>
            <a:ext cx="5146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</a:rPr>
              <a:t>https://friendlychat-ff423.web.app</a:t>
            </a:r>
            <a:r>
              <a:rPr lang="en-US" altLang="ja-JP" sz="12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/images/profile_placeholder.png</a:t>
            </a:r>
            <a:endParaRPr lang="ja-JP" altLang="en-US" sz="12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2212" y="1728051"/>
            <a:ext cx="4778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URL is a kind of address in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public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root directory in this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index.html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default top page.</a:t>
            </a:r>
            <a:endParaRPr lang="ja-JP" altLang="en-US" dirty="0">
              <a:latin typeface="Roboto Slab" pitchFamily="2" charset="0"/>
            </a:endParaRPr>
          </a:p>
        </p:txBody>
      </p:sp>
      <p:sp>
        <p:nvSpPr>
          <p:cNvPr id="4" name="右中かっこ 3"/>
          <p:cNvSpPr/>
          <p:nvPr/>
        </p:nvSpPr>
        <p:spPr>
          <a:xfrm rot="16200000">
            <a:off x="7421522" y="923828"/>
            <a:ext cx="150036" cy="62889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中かっこ 15"/>
          <p:cNvSpPr/>
          <p:nvPr/>
        </p:nvSpPr>
        <p:spPr>
          <a:xfrm rot="16200000">
            <a:off x="9407543" y="-190233"/>
            <a:ext cx="150036" cy="285701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17084" y="816460"/>
            <a:ext cx="400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Domain name (host name is abbreviated)</a:t>
            </a:r>
            <a:endParaRPr lang="ja-JP" altLang="en-US" sz="1400" b="1" dirty="0">
              <a:latin typeface="Roboto Slab" pitchFamily="2" charset="0"/>
            </a:endParaRPr>
          </a:p>
        </p:txBody>
      </p:sp>
      <p:pic>
        <p:nvPicPr>
          <p:cNvPr id="1026" name="Picture 2" descr="https://friendlychat-ff423.web.app/images/profile_placehol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8508" y="1985556"/>
            <a:ext cx="411494" cy="4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中かっこ 20"/>
          <p:cNvSpPr/>
          <p:nvPr/>
        </p:nvSpPr>
        <p:spPr>
          <a:xfrm rot="16200000">
            <a:off x="9468310" y="2054457"/>
            <a:ext cx="150036" cy="5980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中かっこ 21"/>
          <p:cNvSpPr/>
          <p:nvPr/>
        </p:nvSpPr>
        <p:spPr>
          <a:xfrm rot="16200000">
            <a:off x="10674006" y="1489226"/>
            <a:ext cx="150036" cy="172848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56563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085415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name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36873" y="5371660"/>
            <a:ext cx="1219200" cy="528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Roboto Slab" pitchFamily="2" charset="0"/>
                <a:ea typeface="Roboto Slab" pitchFamily="2" charset="0"/>
              </a:rPr>
              <a:t>Router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2212" y="4691826"/>
            <a:ext cx="4204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Almost Web services uses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Router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to make URL more simple.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7531266" y="5466673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/articles/detail.html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9" name="直線矢印コネクタ 8"/>
          <p:cNvCxnSpPr>
            <a:stCxn id="8" idx="3"/>
          </p:cNvCxnSpPr>
          <p:nvPr/>
        </p:nvCxnSpPr>
        <p:spPr>
          <a:xfrm>
            <a:off x="4965006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986721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5303835" y="4664114"/>
            <a:ext cx="3104475" cy="486137"/>
          </a:xfrm>
          <a:prstGeom prst="wedgeRoundRectCallout">
            <a:avLst>
              <a:gd name="adj1" fmla="val -19902"/>
              <a:gd name="adj2" fmla="val 860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Action: show </a:t>
            </a:r>
            <a: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article/detail.html</a:t>
            </a:r>
            <a:b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ID: </a:t>
            </a:r>
            <a:r>
              <a:rPr kumimoji="1"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0001</a:t>
            </a:r>
            <a:endParaRPr kumimoji="1"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559708" y="5938257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URL routing</a:t>
            </a:r>
            <a:endParaRPr lang="ja-JP" altLang="en-US" sz="1400" b="1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112715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xmlns="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Consequat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Minim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Veniam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:a16="http://schemas.microsoft.com/office/drawing/2014/main" xmlns="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D6931F0-91AE-4CE4-AE5B-A7178DD78D6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067EA21-D83A-4E2C-8ECD-BE39D295353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xmlns="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xmlns="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xmlns="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xmlns="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xmlns="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xmlns="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:a16="http://schemas.microsoft.com/office/drawing/2014/main" xmlns="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xmlns="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xmlns="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xmlns="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xmlns="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xmlns="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xmlns="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xmlns="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xmlns="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B5EDC38-A994-4BFF-9197-8506FCAB5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2B485EB-D629-4983-BF1F-735AC772E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9943423-3950-4468-9A38-670574209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0FE1AA7-66BB-4801-9E62-E49DACCEEE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xmlns="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xmlns="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xmlns="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xmlns="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xmlns="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xmlns="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xmlns="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xmlns="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xmlns="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xmlns="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xmlns="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xmlns="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xmlns="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xmlns="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xmlns="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xmlns="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xmlns="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xmlns="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37315</TotalTime>
  <Words>10963</Words>
  <Application>Microsoft Office PowerPoint</Application>
  <PresentationFormat>ユーザー設定</PresentationFormat>
  <Paragraphs>2453</Paragraphs>
  <Slides>153</Slides>
  <Notes>53</Notes>
  <HiddenSlides>104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153</vt:i4>
      </vt:variant>
    </vt:vector>
  </HeadingPairs>
  <TitlesOfParts>
    <vt:vector size="158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940</cp:revision>
  <dcterms:created xsi:type="dcterms:W3CDTF">2018-06-24T09:54:07Z</dcterms:created>
  <dcterms:modified xsi:type="dcterms:W3CDTF">2021-08-13T21:25:39Z</dcterms:modified>
</cp:coreProperties>
</file>